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  <p:sldMasterId id="2147484164" r:id="rId2"/>
    <p:sldMasterId id="2147484176" r:id="rId3"/>
    <p:sldMasterId id="2147484188" r:id="rId4"/>
    <p:sldMasterId id="2147484200" r:id="rId5"/>
    <p:sldMasterId id="2147484212" r:id="rId6"/>
    <p:sldMasterId id="2147484236" r:id="rId7"/>
    <p:sldMasterId id="2147484248" r:id="rId8"/>
    <p:sldMasterId id="2147484272" r:id="rId9"/>
    <p:sldMasterId id="2147484284" r:id="rId10"/>
    <p:sldMasterId id="2147484296" r:id="rId11"/>
    <p:sldMasterId id="2147484308" r:id="rId12"/>
    <p:sldMasterId id="2147484320" r:id="rId13"/>
  </p:sldMasterIdLst>
  <p:notesMasterIdLst>
    <p:notesMasterId r:id="rId84"/>
  </p:notesMasterIdLst>
  <p:handoutMasterIdLst>
    <p:handoutMasterId r:id="rId85"/>
  </p:handoutMasterIdLst>
  <p:sldIdLst>
    <p:sldId id="256" r:id="rId14"/>
    <p:sldId id="257" r:id="rId15"/>
    <p:sldId id="337" r:id="rId16"/>
    <p:sldId id="336" r:id="rId17"/>
    <p:sldId id="340" r:id="rId18"/>
    <p:sldId id="341" r:id="rId19"/>
    <p:sldId id="280" r:id="rId20"/>
    <p:sldId id="281" r:id="rId21"/>
    <p:sldId id="282" r:id="rId22"/>
    <p:sldId id="283" r:id="rId23"/>
    <p:sldId id="325" r:id="rId24"/>
    <p:sldId id="326" r:id="rId25"/>
    <p:sldId id="327" r:id="rId26"/>
    <p:sldId id="328" r:id="rId27"/>
    <p:sldId id="329" r:id="rId28"/>
    <p:sldId id="330" r:id="rId29"/>
    <p:sldId id="343" r:id="rId30"/>
    <p:sldId id="334" r:id="rId31"/>
    <p:sldId id="335" r:id="rId32"/>
    <p:sldId id="262" r:id="rId33"/>
    <p:sldId id="267" r:id="rId34"/>
    <p:sldId id="317" r:id="rId35"/>
    <p:sldId id="268" r:id="rId36"/>
    <p:sldId id="269" r:id="rId37"/>
    <p:sldId id="270" r:id="rId38"/>
    <p:sldId id="302" r:id="rId39"/>
    <p:sldId id="344" r:id="rId40"/>
    <p:sldId id="288" r:id="rId41"/>
    <p:sldId id="345" r:id="rId42"/>
    <p:sldId id="313" r:id="rId43"/>
    <p:sldId id="314" r:id="rId44"/>
    <p:sldId id="346" r:id="rId45"/>
    <p:sldId id="292" r:id="rId46"/>
    <p:sldId id="293" r:id="rId47"/>
    <p:sldId id="305" r:id="rId48"/>
    <p:sldId id="306" r:id="rId49"/>
    <p:sldId id="347" r:id="rId50"/>
    <p:sldId id="318" r:id="rId51"/>
    <p:sldId id="271" r:id="rId52"/>
    <p:sldId id="303" r:id="rId53"/>
    <p:sldId id="304" r:id="rId54"/>
    <p:sldId id="348" r:id="rId55"/>
    <p:sldId id="287" r:id="rId56"/>
    <p:sldId id="298" r:id="rId57"/>
    <p:sldId id="319" r:id="rId58"/>
    <p:sldId id="273" r:id="rId59"/>
    <p:sldId id="274" r:id="rId60"/>
    <p:sldId id="349" r:id="rId61"/>
    <p:sldId id="331" r:id="rId62"/>
    <p:sldId id="315" r:id="rId63"/>
    <p:sldId id="350" r:id="rId64"/>
    <p:sldId id="307" r:id="rId65"/>
    <p:sldId id="286" r:id="rId66"/>
    <p:sldId id="351" r:id="rId67"/>
    <p:sldId id="301" r:id="rId68"/>
    <p:sldId id="297" r:id="rId69"/>
    <p:sldId id="320" r:id="rId70"/>
    <p:sldId id="276" r:id="rId71"/>
    <p:sldId id="277" r:id="rId72"/>
    <p:sldId id="278" r:id="rId73"/>
    <p:sldId id="352" r:id="rId74"/>
    <p:sldId id="294" r:id="rId75"/>
    <p:sldId id="295" r:id="rId76"/>
    <p:sldId id="353" r:id="rId77"/>
    <p:sldId id="284" r:id="rId78"/>
    <p:sldId id="354" r:id="rId79"/>
    <p:sldId id="333" r:id="rId80"/>
    <p:sldId id="289" r:id="rId81"/>
    <p:sldId id="355" r:id="rId82"/>
    <p:sldId id="279" r:id="rId83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qis" initials="B" lastIdx="1" clrIdx="0">
    <p:extLst>
      <p:ext uri="{19B8F6BF-5375-455C-9EA6-DF929625EA0E}">
        <p15:presenceInfo xmlns:p15="http://schemas.microsoft.com/office/powerpoint/2012/main" userId="Bilq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056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presProps" Target="presProps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2T14:09:21.20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D401C-3F66-472A-826C-070106EBE5B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C719B-5D46-4F1B-9764-AC40FAA65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25T07:55:42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4378 14490 179 0,'0'0'126'16,"0"0"-95"-16,0 0-25 16,0 0 14-16,0 0 39 15,0 0-37-15,-3-19 44 16,1 19 1-16,2-3-8 15,0 1-42-15,-3 2 9 16,3 0 18-16,0 0-21 0,0-2-23 16,0 2 12-1,0 0-11-15,0 0 22 0,0 0-2 16,0 0-2-16,0 0 22 16,0 0-14-16,0 0 8 15,-3 0 12-15,3 0-12 16,0 0-13-16,0 0-22 15,0 0 1-15,0 0 3 16,0 0-3-16,0 0 7 16,0 0 9-16,0 0-16 15,0 0 13-15,0 0-14 16,0 0 0-16,0 0 3 16,0 0-3-16,0 0 0 15,0 0 0-15,0 0 1 16,0 0-1-16,0 0 0 0,0 0 0 15,0 0 0-15,0 0 0 16,0 0 0-16,0 0-1 16,0 0 2-16,0-2 13 15,0-1-14-15,6 2 0 16,1-3 14-16,0-2-14 16,3-3 2-16,0 6-2 15,-4-8 7-15,3 6-3 16,-4-2-4-16,6-1 0 15,-5 3 6-15,1-4-5 16,1 0 0-16,0 1 3 16,0-2 4-16,1 1 2 0,-3-3 0 15,4 1-9-15,-3 0 20 16,-1 1-20 0,3-2 0-16,-3 2 1 0,4 0 9 15,-4-4-3-15,1 7-8 16,2-6 1-16,-1 1-2 15,2 0 2-15,1 0-1 16,0-2 0-16,0-1 1 16,1 1 0-16,-2 2-1 15,1-1 1-15,1 3 5 16,-3-1-6-16,-1 4 1 16,2 1-2-16,-4 0 7 15,1-2-5-15,-1 2-1 16,1-1-5-16,2 2 5 15,-2-1 1-15,1-1-1 0,0 6 0 16,-4-8 1-16,0 7 15 16,-1-1-9-16,-1 1 8 15,-2 2 7-15,0-2-15 16,2 2 6-16,-2 0 4 16,2-5-16-16,-2 4 23 15,1-2-22-15,5-1-1 16,-2 0 9-16,3-1-8 15,2-3-2-15,0-1 0 16,0 4 2-16,0-4 4 16,0 3-6-16,-3 1-2 15,1 1 1-15,-2 0 2 16,-3 0 5-16,0 1-6 0,0 1 0 16,2-2-6-16,-1-1 6 15,1 0 0-15,-1 1 0 16,1-1 1-16,1 0 7 15,-4 1-8-15,4 0-4 16,-3 0 3-16,1 4 1 16,-1-6-1-16,-2 2 0 15,2 1 2-15,0 0-2 16,-2 1-15-16,0 2-18 16,0-8-12-16,0 2-102 15,-4-1-558-15</inkml:trace>
  <inkml:trace contextRef="#ctx0" brushRef="#br0" timeOffset="1774.2294">4346 13700 500 0,'0'0'91'0,"0"0"-75"16,0 0-7-16,0 0 17 15,0 0-18-15,0 0-7 16,0 0-1-16,-2-25 2 16,2 20 11-16,0 3 17 15,0-3 25-15,0 5 19 16,0 0-28-16,0 0-14 16,0 0 2-16,0 0-3 0,0 0 9 15,0 0-32 1,0 0-7-16,0 0-2 0,0 0 1 15,0 5-1-15,-3 0 1 16,1 4 0-16,-2 0 1 16,1-2-1-16,1 0 0 15,2 0-1-15,0-1 1 16,0 2 0-16,0-2 0 16,0 2 1-16,0-1 4 15,0 0-5-15,0-2-1 16,0 2 1-16,0-1 0 15,0 1 0-15,0-2 0 0,0-1 1 16,0 1 10 0,0 0-11-16,2 2-2 0,3 0-4 15,-3-1 7-15,3 1-1 16,-3 0 0-16,3-2 2 16,-1 4 5-16,-2-4-7 15,2 0 0-15,1 3 0 16,-4-8 1-16,5 4 4 15,-1-1-5-15,-3 0 0 16,2-1-3-16,-1 0 3 16,3 0 0-16,-2 1 6 15,0-3-4-15,2 0 7 16,0 3-9-16,-2-3 0 16,1 0 4-16,-1 0-4 15,2 0 1-15,2 0 14 0,-2 0-15 16,1 0 10-16,1 0-10 15,-1 0 0-15,3 0 1 16,-2 0-1-16,-1-3 0 16,2 3 0-16,0-3 1 15,-2 1 11-15,2-2-12 16,-5 2 0-16,1 1 7 16,-1-2-7-16,-2 3 0 15,0-2 7-15,0 0-7 16,3-2 7-16,0 0-7 15,-1-1 0-15,3 0 6 16,-1-4-6-16,-1 4 0 16,-1 1-1-16,-2 1 2 0,1-4 6 15,-1 3-7 1,3 0 1-16,-3-1 4 0,2 0-5 16,-2 1 0-16,0-2 1 15,2 2 0-15,-1 0 13 16,-1-2-14-16,1 0 1 15,-3 2 20-15,0-3-7 16,0 2-1-16,0-2 16 16,0 0-27-16,0-1 14 15,0 2-16-15,0-4 1 16,-5 2 15-16,2 1-9 16,2 2 5-16,-2 0 4 15,1 1-16-15,0 3 22 0,2-1-20 16,-2 2-2-1,0-2 12-15,2 0-12 0,-2 2 0 16,2 0 3-16,0 0 3 16,0 0 3-16,0 0-9 15,-3 0 0-15,3 0-4 16,0 0 5-16,0 0-1 16,0 0 0-16,0 0 7 15,0 0-5-15,0 0-2 16,0 0 0-16,0 0 1 15,0 0-1-15,0 0 0 16,0 0 0-16,0 0 7 16,0 0 1-16,0 0-8 15,0 0-11-15,0 0 10 0,0 0 1 16,0 0-1-16,0 0 0 16,0 0 0-16,0 0-1 15,0 0 2-15,0 0-4 16,0 0 2-16,0 0 2 15,0 0 0-15,0 0-2 16,0 0 5-16,0 0 2 16,0 0-5-16,0 0-3 15,0 0-4-15,0 0 6 16,0 0-7-16,0 0-3 16,0 0-28-16,0-3-9 15,0-1-65-15,7 1-20 16,2-4-139-16</inkml:trace>
  <inkml:trace contextRef="#ctx0" brushRef="#br0" timeOffset="7039.3948">4257 16034 173 0,'0'0'247'15,"0"0"-184"-15,0 0-48 0,0 0 24 16,0 0-3 0,0 0-23-16,-4 2 0 0,4-2 1 15,-3 0 22-15,3 0 5 16,0 0-18-16,0 0 19 16,0 0-22-16,0 0 7 15,0 0 31-15,0 0-16 16,0 0 9-16,0 0-17 15,0 0-15-15,0 0 27 16,0 0-27-16,0 0-7 16,0 0 1-16,0 0-12 15,0 0 23-15,0 0-8 16,0 0-9-16,0 0 34 16,0 0-18-16,0-2 13 15,0 2-5-15,0-5-12 0,0 2 14 16,0-1-27-16,0-2-5 15,0-2 14-15,5-6-15 16,4-2 0-16,1-3 0 16,2 1 0-16,-3 4 12 15,-1-4-12-15,2 0 0 16,-1 1 10-16,1-6-10 16,4 5 0-16,-1-4 1 15,1 1-1-15,0 1 2 16,0-1-2-16,2 3 0 15,-3-1-3-15,3 2 4 16,3-1-1-16,-4 0 5 0,1 1-4 16,-1 2 0-16,-1-1-1 15,1 1 1-15,-2-1 5 16,-1 2-6-16,1 0 0 16,0 0-1-16,-2 2 2 15,0 2-1-15,1-4 0 16,-1 2 1-16,0 2 9 15,-2 3-10-15,0-2-1 16,-3 3 0-16,-2-2 1 16,4 4 21-16,-4-1-15 15,3-4-6-15,-1 3 13 16,3-2-13-16,0-2 1 16,2 2 0-16,1 0-1 15,-4-1 13-15,1 9-13 16,-5-5 0-16,2 1 6 0,-5 4-6 15,-1-4 0-15,3 4-1 16,-3 0 2-16,0 0 2 16,2 0-3-16,-2 0 1 15,0 0 6-15,0-1-7 16,0 1-1-16,0 0 1 16,0 0 0-16,0 0-3 15,0 0 3-15,0 0-35 16,0 0-43-16,0 0-63 15,0 5-83-15,0 4-94 0</inkml:trace>
  <inkml:trace contextRef="#ctx0" brushRef="#br0" timeOffset="8128.4138">4660 16356 188 0,'0'0'4'15,"0"0"-4"-15</inkml:trace>
  <inkml:trace contextRef="#ctx0" brushRef="#br0" timeOffset="9936.6353">4660 16356 90 0,'-73'36'275'0,"73"-36"-174"15,0 0-69-15,0 0-15 16,0 0 25-16,0 0-10 15,0 0-5-15,0 0 35 16,0 0-26-16,0 0 41 0,0 0-1 16,0 0-45-16,0 0 61 15,0 0-15-15,0 0-40 16,0 0 5-16,0 0-16 16,0-2-4-16,0 2 9 15,0-2-14-15,0 1 15 16,0 1-9-16,0-4-16 15,0-1 12-15,0-3-19 16,-3 3 1-16,-1-4 9 16,2 1-8-16,-3 3 3 15,0-6 0-15,2 4-4 16,-2-2 8-16,-2 0-9 0,2 0 7 16,-1-1 5-16,2 3-11 15,2-4 11-15,-3-1-12 16,1 4 1-16,2 2 11 15,-5-3-12-15,6 4 0 16,-3-2 0-16,2-2 1 16,-1 6 4-16,2-4-5 15,-2 3 0-15,1 0-3 16,2-1 3-16,-2 5 0 16,2-5-1-16,0 1 2 15,0-1 5-15,0 0-6 16,0-2-1-16,0 2-1 15,0-1 2-15,0 2-1 0,0-4 1 16,0 2 0 0,0-2-1-16,0 4 1 0,0-7 0 15,7 4-2-15,-3-1 2 16,2 2-1-16,-1-2 1 16,1-1-2-16,2 4-5 15,-4 1 7-15,2 0 0 16,1-2-1-16,-2 2 1 15,2 0-2-15,1 0 2 16,1-6 0-16,0 5-2 16,0-2 2-16,-1 2-10 15,-3 1 10-15,0 3 0 16,0 1 0-16,-3-4 0 16,4-1 1-16,-1 2 5 15,1-2-6-15,-1 4-7 0,2-3 6 16,-3 0 1-16,0 4-1 15,1-5-1-15,1 4 2 16,2-1-1-16,-2 0 1 16,-2 2-9-16,3-3 8 15,-3 3 1-15,2-2 0 16,-2 2 0-16,2 0 0 16,-1 0-7-16,1 0 7 15,2 0-10-15,0 0 10 16,-1 0-15-16,-1 0 14 15,-2 0 1-15,3 0 0 16,0 0-10-16,0 2 10 0,1 3 0 16,2-3 0-16,-2-1 1 15,1 4 6-15,0-1-7 16,-2 0 0-16,2-3-9 16,-5 4 9-16,1-2 0 15,-3-3 0-15,0 5 2 16,1-1 5-16,-3-3-7 15,1 3 0-15,2 1-7 16,0-1 7-16,-1 4 0 16,-1-4-1-16,2 2 2 15,-1 2 4-15,3-4-5 16,-3 6 0-16,0-6 0 16,2 1 0-16,-1 4-2 0,-1-1 2 15,1-4 0-15,-1 2 0 16,0 2 0-16,0-2 0 15,-2 2 0-15,2 1 0 16,0 0 0-16,1-1-1 16,-2 2-2-16,-1-2 3 15,0-2 0-15,3 2 1 16,-3 1 6-16,0 4-7 16,2-5-1-16,-2 3 0 15,0-4 2-15,0 3-2 16,0-1 1-16,0-6 0 15,0 3-4-15,0 2 4 16,0-4 0-16,0 2 0 0,0-1 2 16,2 2 1-1,-2 0-3-15,0 0 0 0,0 2 0 16,0-4 0-16,0-1 0 16,0 1 0-16,0-1 0 15,0-3 9-15,0 3-8 16,0 1 0-16,0 2 22 15,0-2-23-15,0 0 8 16,0 8 2-16,0 1-9 16,0 0 24-16,0 4-16 15,0-2-8-15,0 2 7 16,-2-5-8-16,2-2 0 16,0-3 0-16,0-2 1 15,0-4 6-15,0-2-7 0,0 2 0 16,0-2 0-16,0 0 1 15,0 0-1-15,0 0 11 16,0 0-10-16,0 0 37 16,0 0-25-16,0 0-6 15,0 0 3-15,0 0-9 16,0 0-1-16,0 0 9 16,0 0-3-16,0 0 5 15,0 0-11-15,0 0 0 16,0 0-7-16,0 0 7 15,0 0-17-15,0 0-24 16,0 0-58-16,0-2-9 16,0-2-270-16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6ECBC-CBEC-434E-BEF5-1D029869F90C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2213" y="1243013"/>
            <a:ext cx="447357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3CFEB-CF48-4847-94B1-D818C8A6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18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d-ID" alt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3595B4-BEBA-495B-860E-628DB6C886AF}" type="slidenum">
              <a:rPr lang="en-US" altLang="id-ID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id-ID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d-ID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D86AE79-3730-44D9-B672-770697DEF282}" type="slidenum">
              <a:rPr lang="en-US" altLang="id-ID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id-ID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8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d-ID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5CE28B-A34F-48B7-BE22-611F1852AAFF}" type="slidenum">
              <a:rPr lang="en-US" altLang="id-ID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id-ID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2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d-ID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775E1B-6018-40C3-A62E-AD4B6E728F2E}" type="slidenum">
              <a:rPr lang="en-US" altLang="id-ID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id-ID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Hint: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pada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sampel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</a:t>
            </a:r>
            <a:r>
              <a:rPr lang="en-US" dirty="0" err="1"/>
              <a:t>himpunan</a:t>
            </a:r>
            <a:r>
              <a:rPr lang="en-US" dirty="0"/>
              <a:t> (MIA &amp; IIS).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mengategorikan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matematis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di slide </a:t>
            </a:r>
            <a:r>
              <a:rPr lang="en-US" dirty="0" err="1"/>
              <a:t>berikutnya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4AFE6-52F8-436F-9DAC-607E2BE5A9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57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Tanda garis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negasi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(A’ </a:t>
            </a:r>
            <a:r>
              <a:rPr lang="en-US" dirty="0" err="1"/>
              <a:t>irisan</a:t>
            </a:r>
            <a:r>
              <a:rPr lang="en-US" dirty="0"/>
              <a:t> S’)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4AFE6-52F8-436F-9DAC-607E2BE5A9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4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75899fb75_2_81:notes"/>
          <p:cNvSpPr txBox="1">
            <a:spLocks noGrp="1"/>
          </p:cNvSpPr>
          <p:nvPr>
            <p:ph type="body" idx="1"/>
          </p:nvPr>
        </p:nvSpPr>
        <p:spPr>
          <a:xfrm>
            <a:off x="685800" y="4724202"/>
            <a:ext cx="5486400" cy="4475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75899fb75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76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75899fb75_2_87:notes"/>
          <p:cNvSpPr txBox="1">
            <a:spLocks noGrp="1"/>
          </p:cNvSpPr>
          <p:nvPr>
            <p:ph type="body" idx="1"/>
          </p:nvPr>
        </p:nvSpPr>
        <p:spPr>
          <a:xfrm>
            <a:off x="685800" y="4724202"/>
            <a:ext cx="5486400" cy="4475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c75899fb75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F1486400-5579-49CC-B381-17342B8B7D95}" type="datetime1">
              <a:rPr lang="en-US" smtClean="0"/>
              <a:t>2/12/2023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078CE-F827-49A6-BC96-14E26949488D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59006E-D6AE-4608-A0BD-CBD2DE7BF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5312E3B-1634-4461-9559-06DC91E7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A2C9DAD-5207-42D1-9DAE-EA0BB607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C5DB2647-DFD6-44C0-8CC0-ACD0EC2D3C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2863B93-4B91-46EF-A6F5-55F84CD7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12960E6-F591-4B01-AEF0-04B7F967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663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90A4AC-2C48-474A-B073-C28966DE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E6D9DF-BED0-4D9C-B931-A4A149C2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80EC492-B7CB-4C00-BDBF-31FB36DA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D5846B6-7693-418C-B532-CE0A7B8469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6CDDF6-C670-4449-B51C-BE6533A4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7A41D9C-815B-4208-B1B5-617291A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439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AF9A68-2AF5-4521-976B-6AB1DD91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F98B17A-BD03-4A6B-90B9-8D9AE007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9C0A8D7-E257-4DB0-A111-04B3ADAB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08F7AB58-A702-4907-BE89-4304980232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54ED7A-AD9F-41E9-9BEE-6507D9A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D06C084-836B-4AE2-8548-9840178C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959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8B26B4-CB1F-47CC-921D-98D2A48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68F5493-6A0B-4355-9177-185212F2A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06BDC51C-1B96-41A6-8BBD-3A86CC477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C68306D3-9A36-4D63-BB8B-B74A5FBF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C307B16B-F274-470D-8336-B6CCF91D48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0B516141-AB0A-41A4-9691-AE5B9E0E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0EEA2FE-68E0-4BB1-9A8A-01A921D5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989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0F72362-2331-4591-9990-D48A53E4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30BF79-1702-43A3-B4C5-AEE2768E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C69D14F3-5214-48B6-A4A9-7EB2DBB2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61B1BECB-0F91-4A4F-9E53-ECD71438A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04FA64C-95FD-49C5-BA49-A1FD29A90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E8341645-07C6-40D3-8E79-B9BC2BA8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8CC8A82-1139-4460-82E4-5FBB9EEC62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EB1D8944-1814-4188-B94A-317ED352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8CD05157-FDBC-48D1-BEC7-1E22E5CD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919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7CBBD7-6981-42FD-9E35-BFAB144D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4030990-29A8-4A13-845D-6062AA8C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848E55A-E5E4-483F-8AA1-7B44F29293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ED7EC12-1139-465A-B035-3AFC3BFA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1EE1E5B-6305-4E71-A298-8653688D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954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A1A3A9AF-8745-460C-B331-1683D082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DC77178-37AA-4ED1-BC0C-E6D7F0F62B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6D42548D-C0BB-4CA3-9BA7-DE658372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3AAB568-A6CD-4A28-8FF9-530F503D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3153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6661D1-D465-4300-B57A-10CCD0BB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7C43D9B-24EA-402D-B69A-7F859266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5385A5DC-59CD-40AB-BF0B-5BE91268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3581B06-728E-4C41-9CC7-AAAD53A0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FA7AA2F-22C4-4B55-B2C9-988B65A5EF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70657F8E-4298-4157-B819-C0A9DD7D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902DCF7-22AC-4CA9-8406-F5522AD8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368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1C69F41-33DE-44ED-9542-1E7485BC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0FE6FBF4-BB82-403B-9076-537D031E0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6867FFA-893B-4CAF-B10C-5F9837C77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D0B01F7-824F-41A7-8B90-8ECD909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0FE670A-F4EC-4509-8104-2270970762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EF180F5-FD34-4D8E-9FB8-F701094D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88C0726-8AAF-46BB-A0D9-E8BFE43E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8722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68E3206-D1CE-43D1-9CB8-DD859A0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65EBF89-A8E7-4371-A0C3-B211F6E96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091A068-2993-4ABA-84D7-0DD702F6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11036BB-8E54-479B-8347-0A341B48CD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FC3A39-C33F-4BF9-ACAB-B8AFC83B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02F4F19-8768-4764-A67A-90A36424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3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3DD0D-F764-4567-B42D-A212E89BA9CC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0BC4DDDA-13A9-4C29-9B4D-C2DFBF257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E3327F4-E523-43CD-BE96-D0FDCF2D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1F2DEC5-6EE4-4DA4-BA82-160D892A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A183BD1-1F39-4F0D-9EF3-91AE1F71E6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2FBE03B-A6C1-4469-A03D-8E356681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B75AA49-908B-41C4-A898-B86D509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547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59006E-D6AE-4608-A0BD-CBD2DE7BF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5312E3B-1634-4461-9559-06DC91E7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A2C9DAD-5207-42D1-9DAE-EA0BB607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C7C7245-B689-43DD-80BF-4AC7FB04532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2863B93-4B91-46EF-A6F5-55F84CD7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12960E6-F591-4B01-AEF0-04B7F967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004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90A4AC-2C48-474A-B073-C28966DE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E6D9DF-BED0-4D9C-B931-A4A149C2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80EC492-B7CB-4C00-BDBF-31FB36DA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5D4D0A6-EA01-4795-852D-AC0D636F1C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6CDDF6-C670-4449-B51C-BE6533A4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7A41D9C-815B-4208-B1B5-617291A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33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AF9A68-2AF5-4521-976B-6AB1DD91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F98B17A-BD03-4A6B-90B9-8D9AE007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9C0A8D7-E257-4DB0-A111-04B3ADAB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0A2C91D-786C-46C1-A914-788D7FC24D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54ED7A-AD9F-41E9-9BEE-6507D9A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D06C084-836B-4AE2-8548-9840178C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598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8B26B4-CB1F-47CC-921D-98D2A48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68F5493-6A0B-4355-9177-185212F2A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06BDC51C-1B96-41A6-8BBD-3A86CC477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C68306D3-9A36-4D63-BB8B-B74A5FBF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5D75230-A810-4270-B846-3B34DA955E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0B516141-AB0A-41A4-9691-AE5B9E0E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0EEA2FE-68E0-4BB1-9A8A-01A921D5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675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0F72362-2331-4591-9990-D48A53E4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30BF79-1702-43A3-B4C5-AEE2768E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C69D14F3-5214-48B6-A4A9-7EB2DBB2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61B1BECB-0F91-4A4F-9E53-ECD71438A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04FA64C-95FD-49C5-BA49-A1FD29A90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E8341645-07C6-40D3-8E79-B9BC2BA8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19D6876-BA22-42A4-9262-761E6967D4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EB1D8944-1814-4188-B94A-317ED352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8CD05157-FDBC-48D1-BEC7-1E22E5CD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411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7CBBD7-6981-42FD-9E35-BFAB144D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4030990-29A8-4A13-845D-6062AA8C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F4C42FD-2CCD-4BB7-B71F-2EB9A33343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ED7EC12-1139-465A-B035-3AFC3BFA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1EE1E5B-6305-4E71-A298-8653688D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123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A1A3A9AF-8745-460C-B331-1683D082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34F4A85-8CA0-4210-8A2B-AF22666BE5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6D42548D-C0BB-4CA3-9BA7-DE658372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3AAB568-A6CD-4A28-8FF9-530F503D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012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6661D1-D465-4300-B57A-10CCD0BB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7C43D9B-24EA-402D-B69A-7F859266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5385A5DC-59CD-40AB-BF0B-5BE91268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3581B06-728E-4C41-9CC7-AAAD53A0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023ED2A-005B-4C06-B1BB-F12DA19098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70657F8E-4298-4157-B819-C0A9DD7D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902DCF7-22AC-4CA9-8406-F5522AD8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1545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1C69F41-33DE-44ED-9542-1E7485BC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0FE6FBF4-BB82-403B-9076-537D031E0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6867FFA-893B-4CAF-B10C-5F9837C77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D0B01F7-824F-41A7-8B90-8ECD909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E10B1FA-A4B8-430B-94D5-DAA94D7305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EF180F5-FD34-4D8E-9FB8-F701094D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88C0726-8AAF-46BB-A0D9-E8BFE43E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870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7E8C-C4B3-4191-9EC2-BFCCD0D61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11EDB-653E-4B5A-AC58-AD1DF21C4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B1AF-75C5-4E5F-858E-062E8697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7EB5721-888E-473D-A5C5-0DD3D332AD2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F9C6D-8217-4472-910F-E4817653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8557-BC6B-43EF-8247-08F05783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4775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68E3206-D1CE-43D1-9CB8-DD859A0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65EBF89-A8E7-4371-A0C3-B211F6E96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091A068-2993-4ABA-84D7-0DD702F6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5343FF0-4E8F-402D-843C-635615E287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FC3A39-C33F-4BF9-ACAB-B8AFC83B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02F4F19-8768-4764-A67A-90A36424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653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0BC4DDDA-13A9-4C29-9B4D-C2DFBF257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E3327F4-E523-43CD-BE96-D0FDCF2D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1F2DEC5-6EE4-4DA4-BA82-160D892A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657CC0F-A748-4480-A72B-EA13325A9F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2FBE03B-A6C1-4469-A03D-8E356681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B75AA49-908B-41C4-A898-B86D509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2644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59006E-D6AE-4608-A0BD-CBD2DE7BF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5312E3B-1634-4461-9559-06DC91E7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A2C9DAD-5207-42D1-9DAE-EA0BB607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A4A6C9D-6163-4B02-BF92-5FFE0C9983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2863B93-4B91-46EF-A6F5-55F84CD7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12960E6-F591-4B01-AEF0-04B7F967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727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90A4AC-2C48-474A-B073-C28966DE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E6D9DF-BED0-4D9C-B931-A4A149C2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80EC492-B7CB-4C00-BDBF-31FB36DA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004EF35-4A1D-41DD-A1F8-9A56AE7E8C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6CDDF6-C670-4449-B51C-BE6533A4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7A41D9C-815B-4208-B1B5-617291A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2340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AF9A68-2AF5-4521-976B-6AB1DD91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F98B17A-BD03-4A6B-90B9-8D9AE007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9C0A8D7-E257-4DB0-A111-04B3ADAB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1E4258D-97BC-4456-90E5-025809E60A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54ED7A-AD9F-41E9-9BEE-6507D9A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D06C084-836B-4AE2-8548-9840178C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933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8B26B4-CB1F-47CC-921D-98D2A48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68F5493-6A0B-4355-9177-185212F2A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06BDC51C-1B96-41A6-8BBD-3A86CC477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C68306D3-9A36-4D63-BB8B-B74A5FBF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C247845-01C7-48E8-8179-90D0D978BB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0B516141-AB0A-41A4-9691-AE5B9E0E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0EEA2FE-68E0-4BB1-9A8A-01A921D5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036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0F72362-2331-4591-9990-D48A53E4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30BF79-1702-43A3-B4C5-AEE2768E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C69D14F3-5214-48B6-A4A9-7EB2DBB2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61B1BECB-0F91-4A4F-9E53-ECD71438A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04FA64C-95FD-49C5-BA49-A1FD29A90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E8341645-07C6-40D3-8E79-B9BC2BA8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F2668CD-59CD-4F6D-B24C-1DE40CC678A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EB1D8944-1814-4188-B94A-317ED352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8CD05157-FDBC-48D1-BEC7-1E22E5CD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822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7CBBD7-6981-42FD-9E35-BFAB144D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4030990-29A8-4A13-845D-6062AA8C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568F091-67E0-487C-800C-34B485255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ED7EC12-1139-465A-B035-3AFC3BFA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1EE1E5B-6305-4E71-A298-8653688D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903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A1A3A9AF-8745-460C-B331-1683D082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CE4DE32-724E-4E5D-A86E-78EEEEC798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6D42548D-C0BB-4CA3-9BA7-DE658372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3AAB568-A6CD-4A28-8FF9-530F503D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2706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6661D1-D465-4300-B57A-10CCD0BB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7C43D9B-24EA-402D-B69A-7F859266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5385A5DC-59CD-40AB-BF0B-5BE91268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3581B06-728E-4C41-9CC7-AAAD53A0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C6FC1BE1-F950-4B02-8693-C2A560D542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70657F8E-4298-4157-B819-C0A9DD7D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902DCF7-22AC-4CA9-8406-F5522AD8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123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87B2-E18A-4B47-819A-5EB9C7BD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61B2-4630-4790-B1DC-0E2CBE86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9AFC-9E35-417B-881D-91BFE13A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4A903F4-8A97-421C-AD30-EEE9507F33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0992-B531-465A-8A43-82816678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B2CAA-24C7-417D-8924-C3996501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3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1C69F41-33DE-44ED-9542-1E7485BC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0FE6FBF4-BB82-403B-9076-537D031E0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6867FFA-893B-4CAF-B10C-5F9837C77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D0B01F7-824F-41A7-8B90-8ECD909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FA0B3AB-2CB9-431F-AD15-79EF08B846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EF180F5-FD34-4D8E-9FB8-F701094D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88C0726-8AAF-46BB-A0D9-E8BFE43E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7365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68E3206-D1CE-43D1-9CB8-DD859A0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65EBF89-A8E7-4371-A0C3-B211F6E96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091A068-2993-4ABA-84D7-0DD702F6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99A84FFE-A030-47A1-B419-AC17F2640A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FC3A39-C33F-4BF9-ACAB-B8AFC83B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02F4F19-8768-4764-A67A-90A36424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012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0BC4DDDA-13A9-4C29-9B4D-C2DFBF257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E3327F4-E523-43CD-BE96-D0FDCF2D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1F2DEC5-6EE4-4DA4-BA82-160D892A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6F1C2C0-1E31-41A0-A08D-5C29851A45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2FBE03B-A6C1-4469-A03D-8E356681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B75AA49-908B-41C4-A898-B86D509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333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59006E-D6AE-4608-A0BD-CBD2DE7BF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5312E3B-1634-4461-9559-06DC91E7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A2C9DAD-5207-42D1-9DAE-EA0BB607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4FFB88E-430B-4731-8152-A249688E1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2863B93-4B91-46EF-A6F5-55F84CD7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12960E6-F591-4B01-AEF0-04B7F967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92045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90A4AC-2C48-474A-B073-C28966DE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E6D9DF-BED0-4D9C-B931-A4A149C2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80EC492-B7CB-4C00-BDBF-31FB36DA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97AFC179-807C-4053-BCCF-7CED4E9D7CD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6CDDF6-C670-4449-B51C-BE6533A4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7A41D9C-815B-4208-B1B5-617291A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179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AF9A68-2AF5-4521-976B-6AB1DD91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F98B17A-BD03-4A6B-90B9-8D9AE007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9C0A8D7-E257-4DB0-A111-04B3ADAB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29D22E1-14BF-4720-9E8F-24FB321342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54ED7A-AD9F-41E9-9BEE-6507D9A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D06C084-836B-4AE2-8548-9840178C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633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8B26B4-CB1F-47CC-921D-98D2A482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68F5493-6A0B-4355-9177-185212F2A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06BDC51C-1B96-41A6-8BBD-3A86CC477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C68306D3-9A36-4D63-BB8B-B74A5FBF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EC43410-7EBB-43F4-88B9-CC2BDB2347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0B516141-AB0A-41A4-9691-AE5B9E0E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0EEA2FE-68E0-4BB1-9A8A-01A921D5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5170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0F72362-2331-4591-9990-D48A53E4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30BF79-1702-43A3-B4C5-AEE2768E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C69D14F3-5214-48B6-A4A9-7EB2DBB2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61B1BECB-0F91-4A4F-9E53-ECD71438A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04FA64C-95FD-49C5-BA49-A1FD29A90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E8341645-07C6-40D3-8E79-B9BC2BA8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DE6D338-81E7-4008-B10B-7B351B8465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EB1D8944-1814-4188-B94A-317ED352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8CD05157-FDBC-48D1-BEC7-1E22E5CD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718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7CBBD7-6981-42FD-9E35-BFAB144D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4030990-29A8-4A13-845D-6062AA8C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2F62B5E-92F6-4991-88DD-1207EFF865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ED7EC12-1139-465A-B035-3AFC3BFA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1EE1E5B-6305-4E71-A298-8653688D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952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A1A3A9AF-8745-460C-B331-1683D082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E277E40-510D-4F24-9C2B-A86655CA6C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6D42548D-C0BB-4CA3-9BA7-DE658372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3AAB568-A6CD-4A28-8FF9-530F503D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0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D11C-A33F-4435-AAE6-61B69F0D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97AF-BD5F-4E6E-B2B3-75E69AD9D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698E-5D88-4C57-9B03-971013E6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5670254-F2D9-4CF1-9D42-52EF362895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F11B-A703-423D-AF3F-E3128A2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57A1-E20B-4F9F-AC98-531924D3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175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6661D1-D465-4300-B57A-10CCD0BB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7C43D9B-24EA-402D-B69A-7F859266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5385A5DC-59CD-40AB-BF0B-5BE91268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3581B06-728E-4C41-9CC7-AAAD53A0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41CBDE6-1E6E-4C6E-841B-5B436D47B2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70657F8E-4298-4157-B819-C0A9DD7D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902DCF7-22AC-4CA9-8406-F5522AD8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036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1C69F41-33DE-44ED-9542-1E7485BC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0FE6FBF4-BB82-403B-9076-537D031E0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6867FFA-893B-4CAF-B10C-5F9837C77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D0B01F7-824F-41A7-8B90-8ECD909F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8D2CFA5-6BB4-445D-AC6C-2C3B924E585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EF180F5-FD34-4D8E-9FB8-F701094D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88C0726-8AAF-46BB-A0D9-E8BFE43E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4248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68E3206-D1CE-43D1-9CB8-DD859A0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65EBF89-A8E7-4371-A0C3-B211F6E96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091A068-2993-4ABA-84D7-0DD702F6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C4C017B3-B5EA-4789-98D7-A05FF5EDFA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FC3A39-C33F-4BF9-ACAB-B8AFC83B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02F4F19-8768-4764-A67A-90A36424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08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0BC4DDDA-13A9-4C29-9B4D-C2DFBF257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E3327F4-E523-43CD-BE96-D0FDCF2D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1F2DEC5-6EE4-4DA4-BA82-160D892A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C3D80AD-DA5C-4E79-BFAB-F96DD45D02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2FBE03B-A6C1-4469-A03D-8E356681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B75AA49-908B-41C4-A898-B86D509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18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CCA7-1E5C-49AD-9218-DB02281E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B1F2-E02A-4FAB-B412-29C02F39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21396-5E7D-4894-BE3D-FA09575D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8D37F-81EE-467E-952F-5F2E2E9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0FD6B71-9501-4F9E-A208-3DD83F04C2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DEF-A0AA-412D-A1EC-195ACC24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13E4-15C9-49F5-BC7A-BF36FEB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398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74F3-E0FF-46E7-95A6-8D9A6B7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7D1E-81DF-4B66-AFC1-23959E2E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CB9A-BC3F-48A1-AEEF-6516D9070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D9D4D-D6C0-426E-8F16-6DABED084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6DBD6-3DAD-49C3-8CBD-5CF6492A3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B4749-7329-4617-AA37-2A2795AE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E9507A3-7C83-470A-B0B9-8D934840AA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0537-94B5-436A-B03F-A6CE544B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23396-D6AE-41C7-AD6D-DDFCCDE3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54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4A48-F1C9-45F4-9EDB-F48C8328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A2B05-3887-4911-94DF-658FF932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01EBBF29-8CBD-4C3C-9DEB-CDC945EECC5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0382-3E3B-4EE6-88FC-67CB658E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BB7CC-040E-4748-9B63-3BD7AEE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150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61DA6-A31C-4370-9C71-CDFA85E8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E4BD0E0-267C-42D6-8788-35135153DE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DBA2E-F8A7-4274-845B-8845F391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D346-1E35-4260-8AB8-5694962A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55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597A-2D2B-4A0A-A879-6CC4CE2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E22F-4489-40EE-9DAB-B203C529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35C8-FBBC-49DA-B47E-56D9165E5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6C0D-600B-4749-98C3-6B1BB63C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BFE388B-B321-4F0B-9918-62A766E2A16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3D752-2D44-4766-BF50-7D5C0143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8F03-5609-4B69-A838-B993F42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8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F5EE-5226-4CA9-B13E-26AA066192AB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886D-02B3-44D7-AD19-F5A6A463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03FAC-6313-4408-9290-BCD980C87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E6B65-FF7C-4383-A9C2-4938A9D3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82F-9FBC-4BD1-8D65-D1BD105E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C9295E37-54C6-477B-82F1-CDEB7BD06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AD117-DF77-4FB1-B7A7-1FC9C7CD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AE131-8A1C-40C4-9F10-A63A02B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1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19DD-E6D2-447F-AC4F-EE18C2B0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ED76-1A59-4642-AAA0-908907F00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471C-2C26-455B-A28B-68A49CCF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410DB1D-8E00-485F-9384-DE5EF8C92F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6A1E-2802-4E7A-820C-ADB875FC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1501-C226-4359-836A-0547B038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684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E978-EDE2-4587-8FFD-1FE34870C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09621-B115-49FD-99C9-A68D7EAD1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64CBD-413B-4443-9135-862A181E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626D88E-0150-4AA5-8A8A-E6F22190E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F675-706F-4A05-A278-72E5CD6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D62A-8D14-4584-8D0F-C995C0C6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36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7E8C-C4B3-4191-9EC2-BFCCD0D61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11EDB-653E-4B5A-AC58-AD1DF21C4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B1AF-75C5-4E5F-858E-062E8697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F20E24B-6E93-4677-943E-ADC9E1909B9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F9C6D-8217-4472-910F-E4817653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8557-BC6B-43EF-8247-08F05783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88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87B2-E18A-4B47-819A-5EB9C7BD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61B2-4630-4790-B1DC-0E2CBE86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9AFC-9E35-417B-881D-91BFE13A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B68DF19-984A-428F-B42B-F29F386BCF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0992-B531-465A-8A43-82816678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B2CAA-24C7-417D-8924-C3996501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37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D11C-A33F-4435-AAE6-61B69F0D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97AF-BD5F-4E6E-B2B3-75E69AD9D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698E-5D88-4C57-9B03-971013E6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CCEC0E6-FC82-41E1-95E9-C23D2FD38F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F11B-A703-423D-AF3F-E3128A2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57A1-E20B-4F9F-AC98-531924D3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15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CCA7-1E5C-49AD-9218-DB02281E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B1F2-E02A-4FAB-B412-29C02F39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21396-5E7D-4894-BE3D-FA09575D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8D37F-81EE-467E-952F-5F2E2E9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3183CA0-30D1-4FE4-B57C-DB19245D4E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DEF-A0AA-412D-A1EC-195ACC24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13E4-15C9-49F5-BC7A-BF36FEB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24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74F3-E0FF-46E7-95A6-8D9A6B7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7D1E-81DF-4B66-AFC1-23959E2E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CB9A-BC3F-48A1-AEEF-6516D9070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D9D4D-D6C0-426E-8F16-6DABED084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6DBD6-3DAD-49C3-8CBD-5CF6492A3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B4749-7329-4617-AA37-2A2795AE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5AF1294-6EA2-417E-A092-92A1422235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0537-94B5-436A-B03F-A6CE544B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23396-D6AE-41C7-AD6D-DDFCCDE3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4A48-F1C9-45F4-9EDB-F48C8328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A2B05-3887-4911-94DF-658FF932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A548A63-3946-4098-8AF6-3AB36A950D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0382-3E3B-4EE6-88FC-67CB658E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BB7CC-040E-4748-9B63-3BD7AEE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48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61DA6-A31C-4370-9C71-CDFA85E8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939C1792-F91B-44B5-AAEE-D94FFD1833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DBA2E-F8A7-4274-845B-8845F391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D346-1E35-4260-8AB8-5694962A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C1DD717B-5572-46BE-BE84-AD0BBEE785FF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597A-2D2B-4A0A-A879-6CC4CE2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E22F-4489-40EE-9DAB-B203C529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35C8-FBBC-49DA-B47E-56D9165E5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6C0D-600B-4749-98C3-6B1BB63C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90356C1-95F3-4582-A576-9FAE5F705E5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3D752-2D44-4766-BF50-7D5C0143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8F03-5609-4B69-A838-B993F42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29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886D-02B3-44D7-AD19-F5A6A463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03FAC-6313-4408-9290-BCD980C87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E6B65-FF7C-4383-A9C2-4938A9D3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82F-9FBC-4BD1-8D65-D1BD105E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5EA61FB-7795-4DC7-9E50-82BA546EC1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AD117-DF77-4FB1-B7A7-1FC9C7CD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AE131-8A1C-40C4-9F10-A63A02B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88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19DD-E6D2-447F-AC4F-EE18C2B0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ED76-1A59-4642-AAA0-908907F00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471C-2C26-455B-A28B-68A49CCF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41C3990-B0DF-4953-9F0B-059AC9DC12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6A1E-2802-4E7A-820C-ADB875FC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1501-C226-4359-836A-0547B038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578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E978-EDE2-4587-8FFD-1FE34870C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09621-B115-49FD-99C9-A68D7EAD1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64CBD-413B-4443-9135-862A181E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97A47A97-3B53-4403-8170-107F3D67C9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F675-706F-4A05-A278-72E5CD6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D62A-8D14-4584-8D0F-C995C0C6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366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7E8C-C4B3-4191-9EC2-BFCCD0D61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11EDB-653E-4B5A-AC58-AD1DF21C4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B1AF-75C5-4E5F-858E-062E8697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B8E2B5E-EE1B-4B70-AA58-0D729BC4C6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F9C6D-8217-4472-910F-E4817653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8557-BC6B-43EF-8247-08F05783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84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87B2-E18A-4B47-819A-5EB9C7BD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61B2-4630-4790-B1DC-0E2CBE86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9AFC-9E35-417B-881D-91BFE13A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8041FE5-03E7-4934-8082-0127C55C70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0992-B531-465A-8A43-82816678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B2CAA-24C7-417D-8924-C3996501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27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D11C-A33F-4435-AAE6-61B69F0D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97AF-BD5F-4E6E-B2B3-75E69AD9D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698E-5D88-4C57-9B03-971013E6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953814C-B438-4722-98CF-4E764ED908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F11B-A703-423D-AF3F-E3128A2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57A1-E20B-4F9F-AC98-531924D3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06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CCA7-1E5C-49AD-9218-DB02281E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B1F2-E02A-4FAB-B412-29C02F39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21396-5E7D-4894-BE3D-FA09575D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8D37F-81EE-467E-952F-5F2E2E9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A835A06-9D2A-41AA-A402-176A74540DE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DEF-A0AA-412D-A1EC-195ACC24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13E4-15C9-49F5-BC7A-BF36FEB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8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74F3-E0FF-46E7-95A6-8D9A6B7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7D1E-81DF-4B66-AFC1-23959E2E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CB9A-BC3F-48A1-AEEF-6516D9070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D9D4D-D6C0-426E-8F16-6DABED084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6DBD6-3DAD-49C3-8CBD-5CF6492A3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B4749-7329-4617-AA37-2A2795AE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77903D9E-ACE2-454E-8A93-949687B49A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0537-94B5-436A-B03F-A6CE544B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23396-D6AE-41C7-AD6D-DDFCCDE3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87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4A48-F1C9-45F4-9EDB-F48C8328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A2B05-3887-4911-94DF-658FF932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9D597C37-035F-436B-955A-159FF9EF9E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0382-3E3B-4EE6-88FC-67CB658E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BB7CC-040E-4748-9B63-3BD7AEE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6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26CA3-D01A-4761-8E87-522A7D9C32F9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61DA6-A31C-4370-9C71-CDFA85E8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A865CF4-EF05-4F4D-AD8F-252311B10C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DBA2E-F8A7-4274-845B-8845F391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D346-1E35-4260-8AB8-5694962A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77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597A-2D2B-4A0A-A879-6CC4CE2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E22F-4489-40EE-9DAB-B203C529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35C8-FBBC-49DA-B47E-56D9165E5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6C0D-600B-4749-98C3-6B1BB63C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2E28F8A-3B3D-480D-8FE2-CA7D9451F6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3D752-2D44-4766-BF50-7D5C0143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8F03-5609-4B69-A838-B993F42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992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886D-02B3-44D7-AD19-F5A6A463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03FAC-6313-4408-9290-BCD980C87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E6B65-FF7C-4383-A9C2-4938A9D3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82F-9FBC-4BD1-8D65-D1BD105E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46441E2-26FD-4E5F-92C2-FDD7868584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AD117-DF77-4FB1-B7A7-1FC9C7CD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AE131-8A1C-40C4-9F10-A63A02B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19DD-E6D2-447F-AC4F-EE18C2B0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ED76-1A59-4642-AAA0-908907F00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471C-2C26-455B-A28B-68A49CCF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28AFD89-6717-4704-A164-76E9A5A505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6A1E-2802-4E7A-820C-ADB875FC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1501-C226-4359-836A-0547B038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203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E978-EDE2-4587-8FFD-1FE34870C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09621-B115-49FD-99C9-A68D7EAD1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64CBD-413B-4443-9135-862A181E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0D5E73D-12F7-4405-A50D-C5F3124F52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F675-706F-4A05-A278-72E5CD6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D62A-8D14-4584-8D0F-C995C0C6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076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7E8C-C4B3-4191-9EC2-BFCCD0D61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11EDB-653E-4B5A-AC58-AD1DF21C4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B1AF-75C5-4E5F-858E-062E8697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2580E40-8FC9-4EE9-8051-3314E55BFE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F9C6D-8217-4472-910F-E4817653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8557-BC6B-43EF-8247-08F05783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13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87B2-E18A-4B47-819A-5EB9C7BD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61B2-4630-4790-B1DC-0E2CBE86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9AFC-9E35-417B-881D-91BFE13A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8C47BFE-6501-465C-AB95-A6B2965407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0992-B531-465A-8A43-82816678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B2CAA-24C7-417D-8924-C3996501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36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D11C-A33F-4435-AAE6-61B69F0D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97AF-BD5F-4E6E-B2B3-75E69AD9D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698E-5D88-4C57-9B03-971013E6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044ADCD-BA11-4060-B301-C195F4A178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F11B-A703-423D-AF3F-E3128A2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57A1-E20B-4F9F-AC98-531924D3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052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CCA7-1E5C-49AD-9218-DB02281E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B1F2-E02A-4FAB-B412-29C02F39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21396-5E7D-4894-BE3D-FA09575D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8D37F-81EE-467E-952F-5F2E2E9F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E5030E3-D90B-4691-B727-0B20FE0DE8E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DEF-A0AA-412D-A1EC-195ACC24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13E4-15C9-49F5-BC7A-BF36FEB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71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74F3-E0FF-46E7-95A6-8D9A6B7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7D1E-81DF-4B66-AFC1-23959E2E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CB9A-BC3F-48A1-AEEF-6516D9070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D9D4D-D6C0-426E-8F16-6DABED084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6DBD6-3DAD-49C3-8CBD-5CF6492A3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B4749-7329-4617-AA37-2A2795AE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8D2888F-970F-441F-9275-E1BB29D1F8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0537-94B5-436A-B03F-A6CE544B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823396-D6AE-41C7-AD6D-DDFCCDE3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8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95A0-2539-4041-A9F9-CA6C7B17FB6E}" type="datetime1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4A48-F1C9-45F4-9EDB-F48C8328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A2B05-3887-4911-94DF-658FF932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11207A6-14EA-4FA6-974F-0E073375001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0382-3E3B-4EE6-88FC-67CB658E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BB7CC-040E-4748-9B63-3BD7AEE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216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61DA6-A31C-4370-9C71-CDFA85E8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52F7094-AF91-4077-9E88-C8F0C33C6C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DBA2E-F8A7-4274-845B-8845F391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D346-1E35-4260-8AB8-5694962A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91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597A-2D2B-4A0A-A879-6CC4CE2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E22F-4489-40EE-9DAB-B203C529F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35C8-FBBC-49DA-B47E-56D9165E5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6C0D-600B-4749-98C3-6B1BB63C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63C03C5-6160-499C-9216-171734BD97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3D752-2D44-4766-BF50-7D5C0143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8F03-5609-4B69-A838-B993F42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23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886D-02B3-44D7-AD19-F5A6A463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03FAC-6313-4408-9290-BCD980C87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E6B65-FF7C-4383-A9C2-4938A9D3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82F-9FBC-4BD1-8D65-D1BD105E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7BD47F8-93E8-4275-B6F0-E9C2DEC621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AD117-DF77-4FB1-B7A7-1FC9C7CD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AE131-8A1C-40C4-9F10-A63A02B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44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19DD-E6D2-447F-AC4F-EE18C2B0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8ED76-1A59-4642-AAA0-908907F00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471C-2C26-455B-A28B-68A49CCF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B332941-2884-4B32-91CB-FA2410064A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6A1E-2802-4E7A-820C-ADB875FC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1501-C226-4359-836A-0547B038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171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E978-EDE2-4587-8FFD-1FE34870C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09621-B115-49FD-99C9-A68D7EAD1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64CBD-413B-4443-9135-862A181E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1743CB9-34D7-4FD4-AFA8-C5F26546AF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EF675-706F-4A05-A278-72E5CD6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D62A-8D14-4584-8D0F-C995C0C6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16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A8F9-A1DD-4B6F-8D05-D07AFCC32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99273-5C3F-43FC-85AC-B181A15D8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812F0-7E32-4893-8D00-03A2BEAA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BA9D59A2-136E-4380-AD88-FB7835399D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92C3C-496E-46C7-81A7-55ED39C1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6CD50-D5DA-4C05-BA9F-1D1BD1CF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5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CC9-7703-4A14-8372-A14A455A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B10E3-4F40-4B0D-97EE-A7975D01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2CC4-D583-4F46-BFB3-C1F673F1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F741A81-96CD-4880-A2EA-67CF40A371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5C1BF-100D-4ADF-AC7C-6069082B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41433-674F-4EA4-8C71-25B3F012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697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5818-E2C8-4166-BBC9-2AE5D5F5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19C5-8D51-4AE5-A90E-31DD3382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7DB54-469E-452D-B156-06778012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131E2A9-DE15-48D1-94ED-1A3C3C84FF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D6B72-D385-4769-907B-6089A0AC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55488-A881-4B10-8875-0EE20793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180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3016-CFEC-48C1-8B52-666AF4A5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0962-00CD-4D8F-BF92-C704FF5EA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CACB4-D8E1-43F3-B58A-4BCEF2B78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D01E8-8103-423F-9B64-91898E04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C8F586F5-47BC-42D9-8B25-2D9EC192CC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4F5F1-1216-417B-885B-1D0644DE4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8AEC9-3FD2-464D-9E4E-4881A17D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CBCA-249C-436A-A548-58CC34828408}" type="datetime1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D62-E497-48A2-A0CF-553C74F3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6986D-DC6A-498D-BD49-D64F7338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BA045-BB29-4C70-9F7D-7F21D8457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1CE35-CF80-4D62-999B-2CF32E89D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D5469-331F-4745-9E59-2345F3A02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93A17-65BA-47C8-BABA-50636F9F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23A94BC2-FF37-4152-B656-2AC9EA4B6F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B685A-863C-47B8-A62A-9D4D350F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88612-FACD-4120-AEB2-82A70459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976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5365-D363-49B6-BA38-5B98B35B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85C86-8F97-429F-916C-B8F364D0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3A2AD2C-BF25-4BCA-9D85-FFDBDB26C5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E6FA4-631E-42DD-BCDB-95080664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BF494-CB53-46F6-A61A-3A9E29A1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41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1ACBE-7C7C-439A-AD51-829E0520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CBD4AFD-9960-49BB-ACAC-C85128B0372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1E9B2-74F4-4ABE-B8F4-081775E3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7126-C657-4C0D-A7E0-04FA2020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2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2CBF-DC14-4FD0-9379-E553562B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C923-FE19-4626-B195-39169D1E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2E3CD-4FFA-4E95-849B-0CB682E59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9ECE5-30AD-4A67-B805-9B2A43EF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1A6F2C4-8B9B-4B14-84F9-12796F2EC0E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DC328-12A2-47FD-B822-C047C2B8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A6F7E-C279-4892-84A3-A001C3E6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658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212A-3EFD-4679-B81B-05BD36F5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BD119-0391-49DD-81AF-BEB610726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A5F77-3E93-492D-B77F-0637880C3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CBAB9-2FF6-4F05-9867-BC8BD1C4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2913BC4-75F0-41D1-8FFF-2CA8018C30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94BDA-76B4-4681-8AD6-971708B8F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4C5D0-6682-4873-8588-75BECAAF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229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4C37-F779-4006-AA50-B6DB4592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072F5-2499-4B2B-BF75-2BAF9DF59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9DDEC-1178-46F8-A9E2-4ED9D38E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B57AE500-C2F1-4E2B-8C8D-EC8E7E8BB6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B237A-828C-4957-9D44-5701CEA9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C61A0-50DD-4016-AFB4-CC348C0B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729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97D11-7481-4318-A785-A8A8E459F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EB957-9CA0-4671-9E85-20373901C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CA5DE-CCEF-433B-AF4E-E9355F68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D931D1D-B1FE-4E88-89DD-EA400642D2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737EA-4C4F-4F37-A2C5-C9C23A3C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FEC41-0E57-4CB8-8919-4EF157C1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3787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E06E-4414-433B-93CB-392EE3AB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7EF15-D95C-4D09-A766-E0DBA64D1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63E8-32D4-45C0-A4C2-4276D996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B4DA0238-6AA7-488E-8452-945FDBB0257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AAB6D-DF00-429A-A528-418B6CEC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B1B3-98DE-4C2E-9255-E5EA0C02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92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893D-EA2A-4D95-82C3-AB64D6C8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E199-1719-471A-BC59-3FB2FACF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3E1C-AF4F-4339-8EE9-6FD39478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FC445E9-335B-4547-BF3A-1E434FEAE7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E54F7-BFA5-4E27-8F66-A9E30585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61EC-0C44-4582-9490-615897C4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714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87B3-2509-4B54-9554-45193C84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45555-7E6D-4A8C-A20B-253A43B8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E57B-6BC4-480A-B941-7061FBA4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6F41D27-8901-4C25-A93D-2B5B10AB61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9C90F-A470-4C8A-A78F-CA8C9915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D7418-A359-4F58-B4C7-AD0ACD4D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8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310C-C387-45EB-AAD1-EFD796B806AD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B318-BE64-427D-9874-2E3FB390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37D8D-1D20-44A0-8044-F96E1EFB0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5A189-8D76-44FE-8672-BC6C9864A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63A7A-8EB3-4CD7-B3A5-CE6E45116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B29319F0-95FB-4177-83AC-8EF3EED981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650D8-8DC2-422F-A302-620F91B6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F0737-B3D9-46BE-8D90-A7BBE0E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7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E2B4-59B4-4BA3-978A-249A8E91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5F6D5-181F-41DE-B7EA-46A0C76A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A227E-DBA3-4BCB-AE73-1A4E25B94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E00E8-25CE-49EB-AAA0-E64D074D4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330A0-3B5F-45BA-8307-3F166C6EB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C2B26-28D7-444F-8D19-359D496A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BE51A47-37A1-43AD-AF5E-C0D55BCAA0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3773D-49AA-45DF-A5AA-084A0233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58ADB-8F0A-4352-A625-46DD7687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50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773F-1FB4-4A3E-B0F7-0EB1500B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6D2D7-BCDA-48DB-87B4-59C0D9A1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0F455F9-A284-4F5A-AF4D-7B5175C28A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95E3F-8226-4A52-AA87-BE61A9BE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B1547-5ED3-452F-82D9-1F0B3E7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888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B7B65-5D5D-4A89-B239-3A307352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C35B31D-6A88-4F08-A3C5-EC5992E7F1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CC2D6-8011-4CF6-8D51-A750FCFB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AAF9C-EBC2-43F5-9BF8-3D0B008D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84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2793-D930-49FC-97F4-D93FB44A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6406C-571C-4347-A61C-6D08A51B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BA96F-DFD0-440A-8213-35E37289C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B67DA-AE0F-4757-A737-5399A78A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50A3BF03-BDF7-417F-B1B6-C6451FA05F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84C23-1DF4-4CBC-AA1F-F88BD16D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EEE96-40F3-491E-AAAC-B7241D54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9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3986-05E6-496B-870D-FD2C52C9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65FA5-893B-4669-B929-84739A2B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BD99-315E-4FFC-A8E0-BF57D9247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65C53-184B-4185-93DE-019FE318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5334CAE-0CAC-4AEB-9E8A-59A5076304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F0770-87D6-4409-B7BB-CF0EF32A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10FEB-D59C-43E5-A4E4-8B318747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291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BADB-02C2-45E6-9375-E6B5E969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DB6F7-826A-4C24-9C3A-13BD065EB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A0532-8B61-45C8-BEEA-272E75F5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B951D709-06DA-4B45-AFD6-786DAE96E7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D5F5-482E-4C48-81AD-7C718008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9C9F-35F7-4942-8422-FCFDA11F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486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B798A-0510-470A-8133-98A0AB67D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5592-E36A-42FA-B6D0-1369652DB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8540-64B6-4861-829B-F72BD742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4A10D2E-7365-4C1E-B288-5DE00DD5E5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95B1E-F46E-4DDD-9768-A418D8DD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6A075-2672-47D9-A8D2-C3E7AF5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0558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E06E-4414-433B-93CB-392EE3AB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7EF15-D95C-4D09-A766-E0DBA64D1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63E8-32D4-45C0-A4C2-4276D996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0F26DF5-8196-465E-946B-5ED2C6CBC9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AAB6D-DF00-429A-A528-418B6CEC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B1B3-98DE-4C2E-9255-E5EA0C02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699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893D-EA2A-4D95-82C3-AB64D6C8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E199-1719-471A-BC59-3FB2FACF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3E1C-AF4F-4339-8EE9-6FD39478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4D60ADE-5E88-4278-963D-FBD3DD802B1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E54F7-BFA5-4E27-8F66-A9E30585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61EC-0C44-4582-9490-615897C4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7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0BBC-7591-4C43-9448-89E5FD9A0776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87B3-2509-4B54-9554-45193C84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45555-7E6D-4A8C-A20B-253A43B8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E57B-6BC4-480A-B941-7061FBA4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4D4A2F48-C228-464E-AAE7-2674B0B7E2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9C90F-A470-4C8A-A78F-CA8C9915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D7418-A359-4F58-B4C7-AD0ACD4D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998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B318-BE64-427D-9874-2E3FB390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37D8D-1D20-44A0-8044-F96E1EFB0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5A189-8D76-44FE-8672-BC6C9864A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63A7A-8EB3-4CD7-B3A5-CE6E45116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64A0F158-DA7E-4F59-BAA0-BCD9956276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650D8-8DC2-422F-A302-620F91B6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F0737-B3D9-46BE-8D90-A7BBE0E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933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E2B4-59B4-4BA3-978A-249A8E91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5F6D5-181F-41DE-B7EA-46A0C76A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A227E-DBA3-4BCB-AE73-1A4E25B94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E00E8-25CE-49EB-AAA0-E64D074D4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330A0-3B5F-45BA-8307-3F166C6EB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C2B26-28D7-444F-8D19-359D496A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D89A7D9-0D3C-4BD0-AE9B-C7353009C1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3773D-49AA-45DF-A5AA-084A0233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58ADB-8F0A-4352-A625-46DD7687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9379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773F-1FB4-4A3E-B0F7-0EB1500B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6D2D7-BCDA-48DB-87B4-59C0D9A1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4D3B552-6C8F-4800-BDC1-A4C23055C63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95E3F-8226-4A52-AA87-BE61A9BE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B1547-5ED3-452F-82D9-1F0B3E7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285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B7B65-5D5D-4A89-B239-3A307352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61E4EBB-059D-411B-9E3D-DFD7A8F7C2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CC2D6-8011-4CF6-8D51-A750FCFB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AAF9C-EBC2-43F5-9BF8-3D0B008D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049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2793-D930-49FC-97F4-D93FB44A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6406C-571C-4347-A61C-6D08A51B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BA96F-DFD0-440A-8213-35E37289C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B67DA-AE0F-4757-A737-5399A78A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0CD2984-8B34-475B-98B5-CAB0603933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84C23-1DF4-4CBC-AA1F-F88BD16D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EEE96-40F3-491E-AAAC-B7241D54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419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3986-05E6-496B-870D-FD2C52C9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65FA5-893B-4669-B929-84739A2B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BD99-315E-4FFC-A8E0-BF57D9247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65C53-184B-4185-93DE-019FE318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938F014D-7AE1-415E-9DD8-3F10692035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F0770-87D6-4409-B7BB-CF0EF32A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10FEB-D59C-43E5-A4E4-8B318747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529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BADB-02C2-45E6-9375-E6B5E969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DB6F7-826A-4C24-9C3A-13BD065EB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A0532-8B61-45C8-BEEA-272E75F5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31FD59FA-C525-440B-AB66-9B35F3107C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D5F5-482E-4C48-81AD-7C718008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9C9F-35F7-4942-8422-FCFDA11F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870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B798A-0510-470A-8133-98A0AB67D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5592-E36A-42FA-B6D0-1369652DB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8540-64B6-4861-829B-F72BD742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A67DE6A1-2D43-4064-998A-0333C0290E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95B1E-F46E-4DDD-9768-A418D8DD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6A075-2672-47D9-A8D2-C3E7AF5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405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74192239-A67C-4759-BDB2-E4427DE17DA7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94324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B8BE-145C-489D-AB21-328AAF8B61DA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8A9C46CA-E683-4DC5-91D3-027B9F85164C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9263085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CBB4E12F-C190-424C-AAF0-D9E5596912CC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9743721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F17EE28B-BD94-4E9D-A84B-7B60A2FC757A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9890735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0A23631E-238E-40C3-89E6-13545AEDB9EA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2125624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BD857C1E-CED5-493E-B80D-8FD8E289C033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6750271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EAA4B9A8-8462-4A0F-B06A-5E9D5B6B6CE5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651374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7BDE374E-35C9-4743-BA2D-D5A138B4A5F1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7981587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B1C9D2FB-4205-47DD-926D-44B468A2930E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6192299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EAB0FEB7-0A8A-4CAC-B6D4-2DF478FF0D65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423562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fld id="{BEFF1C33-8E25-457C-A44A-70BE7CED7252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61528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6AAA85A-484D-4ADA-BE06-133E8DD72554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8C0EC1B5-7628-4A3F-8585-90958021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D471C7D-5879-4EC5-8FC2-9A336678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9867FA3-ADF0-4941-9580-8C343563F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191725E-9E44-497C-ADF1-86780382BA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EC25D04-D12C-4AE3-B749-90A10A6E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5D85FD9-2900-4C57-A23E-9746E103B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0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8C0EC1B5-7628-4A3F-8585-90958021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D471C7D-5879-4EC5-8FC2-9A336678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9867FA3-ADF0-4941-9580-8C343563F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390C355-62E0-46BB-9BEA-9642F5B8A16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EC25D04-D12C-4AE3-B749-90A10A6E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5D85FD9-2900-4C57-A23E-9746E103B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1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8C0EC1B5-7628-4A3F-8585-90958021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D471C7D-5879-4EC5-8FC2-9A336678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9867FA3-ADF0-4941-9580-8C343563F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DCC224A-AEB5-4464-8F1B-1623E5320A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EC25D04-D12C-4AE3-B749-90A10A6E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5D85FD9-2900-4C57-A23E-9746E103B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8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8C0EC1B5-7628-4A3F-8585-90958021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D471C7D-5879-4EC5-8FC2-9A336678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9867FA3-ADF0-4941-9580-8C343563F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EB331A9-4136-457A-B5FC-F25C099641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EC25D04-D12C-4AE3-B749-90A10A6E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5D85FD9-2900-4C57-A23E-9746E103B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760B8-1D44-4DC4-BD67-C6929983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8C5D4-E92C-42DC-9672-51359FB5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48B43-FF36-4762-8E47-94811209F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0BEB44B-11C6-4285-AF58-8E6A26F543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4921-1A1A-4866-AA41-2272D497B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74EB-960F-495D-90D5-8CFA5F72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67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760B8-1D44-4DC4-BD67-C6929983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8C5D4-E92C-42DC-9672-51359FB5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48B43-FF36-4762-8E47-94811209F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B26DC7F-BD81-4996-8397-C1228AF590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4921-1A1A-4866-AA41-2272D497B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74EB-960F-495D-90D5-8CFA5F72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760B8-1D44-4DC4-BD67-C6929983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8C5D4-E92C-42DC-9672-51359FB5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48B43-FF36-4762-8E47-94811209F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300A951-B63B-4AE0-8F30-2716802F3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4921-1A1A-4866-AA41-2272D497B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74EB-960F-495D-90D5-8CFA5F72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0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760B8-1D44-4DC4-BD67-C6929983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8C5D4-E92C-42DC-9672-51359FB5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48B43-FF36-4762-8E47-94811209F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BB4793E-2702-4F36-B4B7-2A67ABC8000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4921-1A1A-4866-AA41-2272D497B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74EB-960F-495D-90D5-8CFA5F728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41CDF-F7F2-4E0E-876C-07B67DAC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B127A-0E54-4A1F-9AF2-3A2CC9297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E9A4F-672D-40E8-BF96-B28CF7B5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11CE66B-7E23-45E7-A84A-26074AFBAEC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5F2DE-F2C8-4A46-9616-499F4C79D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4136A-FA1E-406A-8649-B2854F2AF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8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993B8-C52D-426C-A3E3-3E3056E6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8AE5E-36CC-4144-8AB6-934E58FFA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8838D-DB8A-4ADB-8A54-8F686F958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428830B-8E9A-48AF-AF36-228E3AA45F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FDB7A-E89C-47A1-9BBB-9E64154D7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574B5-D211-4C58-BE0F-74440C728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993B8-C52D-426C-A3E3-3E3056E6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8AE5E-36CC-4144-8AB6-934E58FFA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8838D-DB8A-4ADB-8A54-8F686F958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1979F6C-54DF-4C46-8775-794A5F6F14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2/12/2023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FDB7A-E89C-47A1-9BBB-9E64154D7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574B5-D211-4C58-BE0F-74440C728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3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ECA235D1-035A-4D64-BFDD-CB5213F78D31}" type="datetime1">
              <a:rPr lang="en-US" kern="0" smtClean="0"/>
              <a:t>2/12/2023</a:t>
            </a:fld>
            <a:endParaRPr lang="en-US" kern="0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0050892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M9SbVyt0w" TargetMode="External"/><Relationship Id="rId2" Type="http://schemas.openxmlformats.org/officeDocument/2006/relationships/hyperlink" Target="https://www.youtube.com/hashtag/matematikasi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PERTEMUAN 2</a:t>
            </a:r>
            <a:br>
              <a:rPr lang="en-US" dirty="0" smtClean="0"/>
            </a:br>
            <a:r>
              <a:rPr lang="en-US" dirty="0" err="1" smtClean="0"/>
              <a:t>Probabilitas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majemuk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Bilqis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 Placeholder 2">
            <a:extLst>
              <a:ext uri="{FF2B5EF4-FFF2-40B4-BE49-F238E27FC236}">
                <a16:creationId xmlns:a16="http://schemas.microsoft.com/office/drawing/2014/main" id="{7880791B-8544-4129-B5A4-66FD9AE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0EFE50-F73D-4F8A-8AB8-2428D6193383}" type="slidenum">
              <a:rPr lang="en-US" altLang="id-ID"/>
              <a:pPr>
                <a:defRPr/>
              </a:pPr>
              <a:t>10</a:t>
            </a:fld>
            <a:endParaRPr lang="en-US" altLang="id-ID"/>
          </a:p>
        </p:txBody>
      </p:sp>
      <p:sp>
        <p:nvSpPr>
          <p:cNvPr id="168055" name="Rectangle 119">
            <a:extLst>
              <a:ext uri="{FF2B5EF4-FFF2-40B4-BE49-F238E27FC236}">
                <a16:creationId xmlns:a16="http://schemas.microsoft.com/office/drawing/2014/main" id="{5EE0794B-1566-46E6-A28F-185E0E7435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2743200" cy="14478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id-ID">
                <a:solidFill>
                  <a:schemeClr val="tx1">
                    <a:lumMod val="85000"/>
                    <a:lumOff val="15000"/>
                  </a:schemeClr>
                </a:solidFill>
              </a:rPr>
              <a:t>Diagram Pohon</a:t>
            </a:r>
            <a:endParaRPr lang="en-GB" altLang="id-ID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1981200" y="711200"/>
            <a:ext cx="7086600" cy="82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Percobaan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untuk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mengamati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hasil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pelemparan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dadu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diikuti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dengan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pelemparan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koin</a:t>
            </a:r>
            <a:r>
              <a:rPr lang="en-US" altLang="id-ID" sz="1400" dirty="0"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id-ID" sz="1400" dirty="0" smtClean="0">
                <a:latin typeface="Tahoma" panose="020B0604030504040204" pitchFamily="34" charset="0"/>
              </a:rPr>
              <a:t> </a:t>
            </a:r>
            <a:r>
              <a:rPr lang="en-US" altLang="id-ID" sz="1400" dirty="0" err="1" smtClean="0">
                <a:latin typeface="Tahoma" panose="020B0604030504040204" pitchFamily="34" charset="0"/>
              </a:rPr>
              <a:t>aturan</a:t>
            </a:r>
            <a:r>
              <a:rPr lang="en-US" altLang="id-ID" sz="1400" dirty="0" smtClean="0">
                <a:latin typeface="Tahoma" panose="020B0604030504040204" pitchFamily="34" charset="0"/>
              </a:rPr>
              <a:t> : </a:t>
            </a:r>
            <a:r>
              <a:rPr lang="en-US" altLang="id-ID" sz="1400" dirty="0" err="1">
                <a:latin typeface="Tahoma" panose="020B0604030504040204" pitchFamily="34" charset="0"/>
              </a:rPr>
              <a:t>Hasil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pelemparan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dadu</a:t>
            </a:r>
            <a:r>
              <a:rPr lang="en-US" altLang="id-ID" sz="1400" dirty="0">
                <a:latin typeface="Tahoma" panose="020B0604030504040204" pitchFamily="34" charset="0"/>
              </a:rPr>
              <a:t> = </a:t>
            </a:r>
            <a:r>
              <a:rPr lang="en-US" altLang="id-ID" sz="1400" dirty="0" err="1">
                <a:latin typeface="Tahoma" panose="020B0604030504040204" pitchFamily="34" charset="0"/>
              </a:rPr>
              <a:t>angka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genap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maka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koin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dilempar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satu</a:t>
            </a:r>
            <a:r>
              <a:rPr lang="en-US" altLang="id-ID" sz="1400" dirty="0">
                <a:latin typeface="Tahoma" panose="020B0604030504040204" pitchFamily="34" charset="0"/>
              </a:rPr>
              <a:t> kali.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aturan</a:t>
            </a:r>
            <a:r>
              <a:rPr lang="en-US" altLang="id-ID" sz="1400" dirty="0">
                <a:latin typeface="Tahoma" panose="020B0604030504040204" pitchFamily="34" charset="0"/>
              </a:rPr>
              <a:t> : </a:t>
            </a:r>
            <a:r>
              <a:rPr lang="en-US" altLang="id-ID" sz="1400" dirty="0" err="1">
                <a:latin typeface="Tahoma" panose="020B0604030504040204" pitchFamily="34" charset="0"/>
              </a:rPr>
              <a:t>Hasil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pelemparan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dadu</a:t>
            </a:r>
            <a:r>
              <a:rPr lang="en-US" altLang="id-ID" sz="1400" dirty="0">
                <a:latin typeface="Tahoma" panose="020B0604030504040204" pitchFamily="34" charset="0"/>
              </a:rPr>
              <a:t> = </a:t>
            </a:r>
            <a:r>
              <a:rPr lang="en-US" altLang="id-ID" sz="1400" dirty="0" err="1">
                <a:latin typeface="Tahoma" panose="020B0604030504040204" pitchFamily="34" charset="0"/>
              </a:rPr>
              <a:t>angka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ganjil</a:t>
            </a:r>
            <a:r>
              <a:rPr lang="en-US" altLang="id-ID" sz="1400" dirty="0">
                <a:latin typeface="Tahoma" panose="020B0604030504040204" pitchFamily="34" charset="0"/>
              </a:rPr>
              <a:t>, </a:t>
            </a:r>
            <a:r>
              <a:rPr lang="en-US" altLang="id-ID" sz="1400" dirty="0" err="1">
                <a:latin typeface="Tahoma" panose="020B0604030504040204" pitchFamily="34" charset="0"/>
              </a:rPr>
              <a:t>maka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koin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dilempar</a:t>
            </a:r>
            <a:r>
              <a:rPr lang="en-US" altLang="id-ID" sz="1400" dirty="0">
                <a:latin typeface="Tahoma" panose="020B0604030504040204" pitchFamily="34" charset="0"/>
              </a:rPr>
              <a:t> </a:t>
            </a:r>
            <a:r>
              <a:rPr lang="en-US" altLang="id-ID" sz="1400" dirty="0" err="1">
                <a:latin typeface="Tahoma" panose="020B0604030504040204" pitchFamily="34" charset="0"/>
              </a:rPr>
              <a:t>dua</a:t>
            </a:r>
            <a:r>
              <a:rPr lang="en-US" altLang="id-ID" sz="1400" dirty="0">
                <a:latin typeface="Tahoma" panose="020B0604030504040204" pitchFamily="34" charset="0"/>
              </a:rPr>
              <a:t> kali.</a:t>
            </a:r>
          </a:p>
        </p:txBody>
      </p:sp>
      <p:grpSp>
        <p:nvGrpSpPr>
          <p:cNvPr id="16390" name="Group 569"/>
          <p:cNvGrpSpPr>
            <a:grpSpLocks/>
          </p:cNvGrpSpPr>
          <p:nvPr/>
        </p:nvGrpSpPr>
        <p:grpSpPr bwMode="auto">
          <a:xfrm>
            <a:off x="965200" y="1489075"/>
            <a:ext cx="7239000" cy="690563"/>
            <a:chOff x="624" y="938"/>
            <a:chExt cx="4560" cy="435"/>
          </a:xfrm>
        </p:grpSpPr>
        <p:sp>
          <p:nvSpPr>
            <p:cNvPr id="16750" name="Line 120"/>
            <p:cNvSpPr>
              <a:spLocks noChangeShapeType="1"/>
            </p:cNvSpPr>
            <p:nvPr/>
          </p:nvSpPr>
          <p:spPr bwMode="auto">
            <a:xfrm flipH="1">
              <a:off x="624" y="1085"/>
              <a:ext cx="2208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751" name="Line 121"/>
            <p:cNvSpPr>
              <a:spLocks noChangeShapeType="1"/>
            </p:cNvSpPr>
            <p:nvPr/>
          </p:nvSpPr>
          <p:spPr bwMode="auto">
            <a:xfrm flipH="1">
              <a:off x="1536" y="1085"/>
              <a:ext cx="1392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752" name="Line 122"/>
            <p:cNvSpPr>
              <a:spLocks noChangeShapeType="1"/>
            </p:cNvSpPr>
            <p:nvPr/>
          </p:nvSpPr>
          <p:spPr bwMode="auto">
            <a:xfrm flipH="1">
              <a:off x="2496" y="1085"/>
              <a:ext cx="432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753" name="Line 123"/>
            <p:cNvSpPr>
              <a:spLocks noChangeShapeType="1"/>
            </p:cNvSpPr>
            <p:nvPr/>
          </p:nvSpPr>
          <p:spPr bwMode="auto">
            <a:xfrm>
              <a:off x="2928" y="1085"/>
              <a:ext cx="528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754" name="Line 124"/>
            <p:cNvSpPr>
              <a:spLocks noChangeShapeType="1"/>
            </p:cNvSpPr>
            <p:nvPr/>
          </p:nvSpPr>
          <p:spPr bwMode="auto">
            <a:xfrm>
              <a:off x="2928" y="1085"/>
              <a:ext cx="1440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755" name="Line 125"/>
            <p:cNvSpPr>
              <a:spLocks noChangeShapeType="1"/>
            </p:cNvSpPr>
            <p:nvPr/>
          </p:nvSpPr>
          <p:spPr bwMode="auto">
            <a:xfrm>
              <a:off x="2928" y="1037"/>
              <a:ext cx="2256" cy="31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6756" name="Group 117"/>
            <p:cNvGrpSpPr>
              <a:grpSpLocks/>
            </p:cNvGrpSpPr>
            <p:nvPr/>
          </p:nvGrpSpPr>
          <p:grpSpPr bwMode="auto">
            <a:xfrm>
              <a:off x="2820" y="938"/>
              <a:ext cx="216" cy="195"/>
              <a:chOff x="2569" y="2123"/>
              <a:chExt cx="1161" cy="1059"/>
            </a:xfrm>
          </p:grpSpPr>
          <p:sp>
            <p:nvSpPr>
              <p:cNvPr id="16757" name="Freeform 20"/>
              <p:cNvSpPr>
                <a:spLocks/>
              </p:cNvSpPr>
              <p:nvPr/>
            </p:nvSpPr>
            <p:spPr bwMode="auto">
              <a:xfrm>
                <a:off x="2590" y="2126"/>
                <a:ext cx="1110" cy="1037"/>
              </a:xfrm>
              <a:custGeom>
                <a:avLst/>
                <a:gdLst>
                  <a:gd name="T0" fmla="*/ 6 w 2220"/>
                  <a:gd name="T1" fmla="*/ 193 h 2074"/>
                  <a:gd name="T2" fmla="*/ 0 w 2220"/>
                  <a:gd name="T3" fmla="*/ 278 h 2074"/>
                  <a:gd name="T4" fmla="*/ 11 w 2220"/>
                  <a:gd name="T5" fmla="*/ 395 h 2074"/>
                  <a:gd name="T6" fmla="*/ 35 w 2220"/>
                  <a:gd name="T7" fmla="*/ 526 h 2074"/>
                  <a:gd name="T8" fmla="*/ 76 w 2220"/>
                  <a:gd name="T9" fmla="*/ 653 h 2074"/>
                  <a:gd name="T10" fmla="*/ 133 w 2220"/>
                  <a:gd name="T11" fmla="*/ 758 h 2074"/>
                  <a:gd name="T12" fmla="*/ 180 w 2220"/>
                  <a:gd name="T13" fmla="*/ 836 h 2074"/>
                  <a:gd name="T14" fmla="*/ 218 w 2220"/>
                  <a:gd name="T15" fmla="*/ 893 h 2074"/>
                  <a:gd name="T16" fmla="*/ 259 w 2220"/>
                  <a:gd name="T17" fmla="*/ 936 h 2074"/>
                  <a:gd name="T18" fmla="*/ 311 w 2220"/>
                  <a:gd name="T19" fmla="*/ 973 h 2074"/>
                  <a:gd name="T20" fmla="*/ 390 w 2220"/>
                  <a:gd name="T21" fmla="*/ 1008 h 2074"/>
                  <a:gd name="T22" fmla="*/ 404 w 2220"/>
                  <a:gd name="T23" fmla="*/ 1014 h 2074"/>
                  <a:gd name="T24" fmla="*/ 429 w 2220"/>
                  <a:gd name="T25" fmla="*/ 1024 h 2074"/>
                  <a:gd name="T26" fmla="*/ 460 w 2220"/>
                  <a:gd name="T27" fmla="*/ 1030 h 2074"/>
                  <a:gd name="T28" fmla="*/ 502 w 2220"/>
                  <a:gd name="T29" fmla="*/ 1036 h 2074"/>
                  <a:gd name="T30" fmla="*/ 553 w 2220"/>
                  <a:gd name="T31" fmla="*/ 1034 h 2074"/>
                  <a:gd name="T32" fmla="*/ 635 w 2220"/>
                  <a:gd name="T33" fmla="*/ 1011 h 2074"/>
                  <a:gd name="T34" fmla="*/ 741 w 2220"/>
                  <a:gd name="T35" fmla="*/ 970 h 2074"/>
                  <a:gd name="T36" fmla="*/ 851 w 2220"/>
                  <a:gd name="T37" fmla="*/ 915 h 2074"/>
                  <a:gd name="T38" fmla="*/ 944 w 2220"/>
                  <a:gd name="T39" fmla="*/ 854 h 2074"/>
                  <a:gd name="T40" fmla="*/ 1003 w 2220"/>
                  <a:gd name="T41" fmla="*/ 791 h 2074"/>
                  <a:gd name="T42" fmla="*/ 1034 w 2220"/>
                  <a:gd name="T43" fmla="*/ 702 h 2074"/>
                  <a:gd name="T44" fmla="*/ 1065 w 2220"/>
                  <a:gd name="T45" fmla="*/ 584 h 2074"/>
                  <a:gd name="T46" fmla="*/ 1090 w 2220"/>
                  <a:gd name="T47" fmla="*/ 457 h 2074"/>
                  <a:gd name="T48" fmla="*/ 1107 w 2220"/>
                  <a:gd name="T49" fmla="*/ 342 h 2074"/>
                  <a:gd name="T50" fmla="*/ 1110 w 2220"/>
                  <a:gd name="T51" fmla="*/ 260 h 2074"/>
                  <a:gd name="T52" fmla="*/ 1090 w 2220"/>
                  <a:gd name="T53" fmla="*/ 217 h 2074"/>
                  <a:gd name="T54" fmla="*/ 1028 w 2220"/>
                  <a:gd name="T55" fmla="*/ 164 h 2074"/>
                  <a:gd name="T56" fmla="*/ 940 w 2220"/>
                  <a:gd name="T57" fmla="*/ 111 h 2074"/>
                  <a:gd name="T58" fmla="*/ 839 w 2220"/>
                  <a:gd name="T59" fmla="*/ 60 h 2074"/>
                  <a:gd name="T60" fmla="*/ 743 w 2220"/>
                  <a:gd name="T61" fmla="*/ 22 h 2074"/>
                  <a:gd name="T62" fmla="*/ 663 w 2220"/>
                  <a:gd name="T63" fmla="*/ 2 h 2074"/>
                  <a:gd name="T64" fmla="*/ 567 w 2220"/>
                  <a:gd name="T65" fmla="*/ 2 h 2074"/>
                  <a:gd name="T66" fmla="*/ 453 w 2220"/>
                  <a:gd name="T67" fmla="*/ 15 h 2074"/>
                  <a:gd name="T68" fmla="*/ 342 w 2220"/>
                  <a:gd name="T69" fmla="*/ 38 h 2074"/>
                  <a:gd name="T70" fmla="*/ 247 w 2220"/>
                  <a:gd name="T71" fmla="*/ 65 h 2074"/>
                  <a:gd name="T72" fmla="*/ 185 w 2220"/>
                  <a:gd name="T73" fmla="*/ 90 h 2074"/>
                  <a:gd name="T74" fmla="*/ 142 w 2220"/>
                  <a:gd name="T75" fmla="*/ 111 h 2074"/>
                  <a:gd name="T76" fmla="*/ 100 w 2220"/>
                  <a:gd name="T77" fmla="*/ 131 h 2074"/>
                  <a:gd name="T78" fmla="*/ 61 w 2220"/>
                  <a:gd name="T79" fmla="*/ 146 h 2074"/>
                  <a:gd name="T80" fmla="*/ 33 w 2220"/>
                  <a:gd name="T81" fmla="*/ 159 h 2074"/>
                  <a:gd name="T82" fmla="*/ 18 w 2220"/>
                  <a:gd name="T83" fmla="*/ 164 h 20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220" h="2074">
                    <a:moveTo>
                      <a:pt x="35" y="330"/>
                    </a:moveTo>
                    <a:lnTo>
                      <a:pt x="21" y="351"/>
                    </a:lnTo>
                    <a:lnTo>
                      <a:pt x="12" y="386"/>
                    </a:lnTo>
                    <a:lnTo>
                      <a:pt x="4" y="431"/>
                    </a:lnTo>
                    <a:lnTo>
                      <a:pt x="2" y="490"/>
                    </a:lnTo>
                    <a:lnTo>
                      <a:pt x="0" y="555"/>
                    </a:lnTo>
                    <a:lnTo>
                      <a:pt x="4" y="627"/>
                    </a:lnTo>
                    <a:lnTo>
                      <a:pt x="10" y="705"/>
                    </a:lnTo>
                    <a:lnTo>
                      <a:pt x="21" y="790"/>
                    </a:lnTo>
                    <a:lnTo>
                      <a:pt x="33" y="874"/>
                    </a:lnTo>
                    <a:lnTo>
                      <a:pt x="50" y="963"/>
                    </a:lnTo>
                    <a:lnTo>
                      <a:pt x="69" y="1051"/>
                    </a:lnTo>
                    <a:lnTo>
                      <a:pt x="93" y="1140"/>
                    </a:lnTo>
                    <a:lnTo>
                      <a:pt x="120" y="1224"/>
                    </a:lnTo>
                    <a:lnTo>
                      <a:pt x="152" y="1306"/>
                    </a:lnTo>
                    <a:lnTo>
                      <a:pt x="187" y="1382"/>
                    </a:lnTo>
                    <a:lnTo>
                      <a:pt x="228" y="1454"/>
                    </a:lnTo>
                    <a:lnTo>
                      <a:pt x="266" y="1515"/>
                    </a:lnTo>
                    <a:lnTo>
                      <a:pt x="301" y="1572"/>
                    </a:lnTo>
                    <a:lnTo>
                      <a:pt x="329" y="1623"/>
                    </a:lnTo>
                    <a:lnTo>
                      <a:pt x="360" y="1671"/>
                    </a:lnTo>
                    <a:lnTo>
                      <a:pt x="384" y="1711"/>
                    </a:lnTo>
                    <a:lnTo>
                      <a:pt x="411" y="1751"/>
                    </a:lnTo>
                    <a:lnTo>
                      <a:pt x="436" y="1785"/>
                    </a:lnTo>
                    <a:lnTo>
                      <a:pt x="462" y="1817"/>
                    </a:lnTo>
                    <a:lnTo>
                      <a:pt x="487" y="1844"/>
                    </a:lnTo>
                    <a:lnTo>
                      <a:pt x="517" y="1872"/>
                    </a:lnTo>
                    <a:lnTo>
                      <a:pt x="548" y="1897"/>
                    </a:lnTo>
                    <a:lnTo>
                      <a:pt x="584" y="1922"/>
                    </a:lnTo>
                    <a:lnTo>
                      <a:pt x="622" y="1945"/>
                    </a:lnTo>
                    <a:lnTo>
                      <a:pt x="667" y="1967"/>
                    </a:lnTo>
                    <a:lnTo>
                      <a:pt x="719" y="1990"/>
                    </a:lnTo>
                    <a:lnTo>
                      <a:pt x="780" y="2015"/>
                    </a:lnTo>
                    <a:lnTo>
                      <a:pt x="783" y="2017"/>
                    </a:lnTo>
                    <a:lnTo>
                      <a:pt x="799" y="2024"/>
                    </a:lnTo>
                    <a:lnTo>
                      <a:pt x="808" y="2028"/>
                    </a:lnTo>
                    <a:lnTo>
                      <a:pt x="821" y="2034"/>
                    </a:lnTo>
                    <a:lnTo>
                      <a:pt x="839" y="2040"/>
                    </a:lnTo>
                    <a:lnTo>
                      <a:pt x="858" y="2047"/>
                    </a:lnTo>
                    <a:lnTo>
                      <a:pt x="875" y="2051"/>
                    </a:lnTo>
                    <a:lnTo>
                      <a:pt x="897" y="2057"/>
                    </a:lnTo>
                    <a:lnTo>
                      <a:pt x="920" y="2060"/>
                    </a:lnTo>
                    <a:lnTo>
                      <a:pt x="947" y="2066"/>
                    </a:lnTo>
                    <a:lnTo>
                      <a:pt x="974" y="2068"/>
                    </a:lnTo>
                    <a:lnTo>
                      <a:pt x="1004" y="2072"/>
                    </a:lnTo>
                    <a:lnTo>
                      <a:pt x="1034" y="2072"/>
                    </a:lnTo>
                    <a:lnTo>
                      <a:pt x="1069" y="2074"/>
                    </a:lnTo>
                    <a:lnTo>
                      <a:pt x="1105" y="2068"/>
                    </a:lnTo>
                    <a:lnTo>
                      <a:pt x="1152" y="2057"/>
                    </a:lnTo>
                    <a:lnTo>
                      <a:pt x="1209" y="2041"/>
                    </a:lnTo>
                    <a:lnTo>
                      <a:pt x="1270" y="2022"/>
                    </a:lnTo>
                    <a:lnTo>
                      <a:pt x="1337" y="1998"/>
                    </a:lnTo>
                    <a:lnTo>
                      <a:pt x="1409" y="1971"/>
                    </a:lnTo>
                    <a:lnTo>
                      <a:pt x="1481" y="1939"/>
                    </a:lnTo>
                    <a:lnTo>
                      <a:pt x="1557" y="1906"/>
                    </a:lnTo>
                    <a:lnTo>
                      <a:pt x="1629" y="1868"/>
                    </a:lnTo>
                    <a:lnTo>
                      <a:pt x="1701" y="1830"/>
                    </a:lnTo>
                    <a:lnTo>
                      <a:pt x="1768" y="1791"/>
                    </a:lnTo>
                    <a:lnTo>
                      <a:pt x="1833" y="1751"/>
                    </a:lnTo>
                    <a:lnTo>
                      <a:pt x="1888" y="1707"/>
                    </a:lnTo>
                    <a:lnTo>
                      <a:pt x="1937" y="1665"/>
                    </a:lnTo>
                    <a:lnTo>
                      <a:pt x="1975" y="1621"/>
                    </a:lnTo>
                    <a:lnTo>
                      <a:pt x="2006" y="1581"/>
                    </a:lnTo>
                    <a:lnTo>
                      <a:pt x="2025" y="1530"/>
                    </a:lnTo>
                    <a:lnTo>
                      <a:pt x="2047" y="1471"/>
                    </a:lnTo>
                    <a:lnTo>
                      <a:pt x="2068" y="1403"/>
                    </a:lnTo>
                    <a:lnTo>
                      <a:pt x="2089" y="1330"/>
                    </a:lnTo>
                    <a:lnTo>
                      <a:pt x="2108" y="1251"/>
                    </a:lnTo>
                    <a:lnTo>
                      <a:pt x="2129" y="1167"/>
                    </a:lnTo>
                    <a:lnTo>
                      <a:pt x="2146" y="1083"/>
                    </a:lnTo>
                    <a:lnTo>
                      <a:pt x="2165" y="1000"/>
                    </a:lnTo>
                    <a:lnTo>
                      <a:pt x="2179" y="914"/>
                    </a:lnTo>
                    <a:lnTo>
                      <a:pt x="2192" y="832"/>
                    </a:lnTo>
                    <a:lnTo>
                      <a:pt x="2203" y="754"/>
                    </a:lnTo>
                    <a:lnTo>
                      <a:pt x="2213" y="684"/>
                    </a:lnTo>
                    <a:lnTo>
                      <a:pt x="2217" y="619"/>
                    </a:lnTo>
                    <a:lnTo>
                      <a:pt x="2220" y="564"/>
                    </a:lnTo>
                    <a:lnTo>
                      <a:pt x="2219" y="520"/>
                    </a:lnTo>
                    <a:lnTo>
                      <a:pt x="2217" y="492"/>
                    </a:lnTo>
                    <a:lnTo>
                      <a:pt x="2201" y="463"/>
                    </a:lnTo>
                    <a:lnTo>
                      <a:pt x="2179" y="433"/>
                    </a:lnTo>
                    <a:lnTo>
                      <a:pt x="2144" y="399"/>
                    </a:lnTo>
                    <a:lnTo>
                      <a:pt x="2104" y="366"/>
                    </a:lnTo>
                    <a:lnTo>
                      <a:pt x="2055" y="328"/>
                    </a:lnTo>
                    <a:lnTo>
                      <a:pt x="2002" y="294"/>
                    </a:lnTo>
                    <a:lnTo>
                      <a:pt x="1941" y="256"/>
                    </a:lnTo>
                    <a:lnTo>
                      <a:pt x="1880" y="222"/>
                    </a:lnTo>
                    <a:lnTo>
                      <a:pt x="1812" y="186"/>
                    </a:lnTo>
                    <a:lnTo>
                      <a:pt x="1745" y="152"/>
                    </a:lnTo>
                    <a:lnTo>
                      <a:pt x="1677" y="119"/>
                    </a:lnTo>
                    <a:lnTo>
                      <a:pt x="1612" y="93"/>
                    </a:lnTo>
                    <a:lnTo>
                      <a:pt x="1546" y="64"/>
                    </a:lnTo>
                    <a:lnTo>
                      <a:pt x="1485" y="43"/>
                    </a:lnTo>
                    <a:lnTo>
                      <a:pt x="1428" y="26"/>
                    </a:lnTo>
                    <a:lnTo>
                      <a:pt x="1378" y="15"/>
                    </a:lnTo>
                    <a:lnTo>
                      <a:pt x="1325" y="3"/>
                    </a:lnTo>
                    <a:lnTo>
                      <a:pt x="1268" y="0"/>
                    </a:lnTo>
                    <a:lnTo>
                      <a:pt x="1202" y="0"/>
                    </a:lnTo>
                    <a:lnTo>
                      <a:pt x="1133" y="3"/>
                    </a:lnTo>
                    <a:lnTo>
                      <a:pt x="1057" y="9"/>
                    </a:lnTo>
                    <a:lnTo>
                      <a:pt x="983" y="19"/>
                    </a:lnTo>
                    <a:lnTo>
                      <a:pt x="905" y="30"/>
                    </a:lnTo>
                    <a:lnTo>
                      <a:pt x="831" y="45"/>
                    </a:lnTo>
                    <a:lnTo>
                      <a:pt x="755" y="58"/>
                    </a:lnTo>
                    <a:lnTo>
                      <a:pt x="683" y="76"/>
                    </a:lnTo>
                    <a:lnTo>
                      <a:pt x="614" y="93"/>
                    </a:lnTo>
                    <a:lnTo>
                      <a:pt x="552" y="112"/>
                    </a:lnTo>
                    <a:lnTo>
                      <a:pt x="493" y="129"/>
                    </a:lnTo>
                    <a:lnTo>
                      <a:pt x="443" y="146"/>
                    </a:lnTo>
                    <a:lnTo>
                      <a:pt x="399" y="163"/>
                    </a:lnTo>
                    <a:lnTo>
                      <a:pt x="369" y="180"/>
                    </a:lnTo>
                    <a:lnTo>
                      <a:pt x="341" y="193"/>
                    </a:lnTo>
                    <a:lnTo>
                      <a:pt x="312" y="209"/>
                    </a:lnTo>
                    <a:lnTo>
                      <a:pt x="284" y="222"/>
                    </a:lnTo>
                    <a:lnTo>
                      <a:pt x="257" y="237"/>
                    </a:lnTo>
                    <a:lnTo>
                      <a:pt x="228" y="249"/>
                    </a:lnTo>
                    <a:lnTo>
                      <a:pt x="200" y="262"/>
                    </a:lnTo>
                    <a:lnTo>
                      <a:pt x="171" y="273"/>
                    </a:lnTo>
                    <a:lnTo>
                      <a:pt x="149" y="285"/>
                    </a:lnTo>
                    <a:lnTo>
                      <a:pt x="122" y="292"/>
                    </a:lnTo>
                    <a:lnTo>
                      <a:pt x="101" y="302"/>
                    </a:lnTo>
                    <a:lnTo>
                      <a:pt x="80" y="309"/>
                    </a:lnTo>
                    <a:lnTo>
                      <a:pt x="65" y="317"/>
                    </a:lnTo>
                    <a:lnTo>
                      <a:pt x="52" y="321"/>
                    </a:lnTo>
                    <a:lnTo>
                      <a:pt x="42" y="327"/>
                    </a:lnTo>
                    <a:lnTo>
                      <a:pt x="35" y="328"/>
                    </a:lnTo>
                    <a:lnTo>
                      <a:pt x="35" y="330"/>
                    </a:lnTo>
                    <a:close/>
                  </a:path>
                </a:pathLst>
              </a:custGeom>
              <a:solidFill>
                <a:srgbClr val="FFF7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8" name="Freeform 26"/>
              <p:cNvSpPr>
                <a:spLocks/>
              </p:cNvSpPr>
              <p:nvPr/>
            </p:nvSpPr>
            <p:spPr bwMode="auto">
              <a:xfrm>
                <a:off x="2668" y="2131"/>
                <a:ext cx="926" cy="423"/>
              </a:xfrm>
              <a:custGeom>
                <a:avLst/>
                <a:gdLst>
                  <a:gd name="T0" fmla="*/ 827 w 1853"/>
                  <a:gd name="T1" fmla="*/ 195 h 846"/>
                  <a:gd name="T2" fmla="*/ 795 w 1853"/>
                  <a:gd name="T3" fmla="*/ 206 h 846"/>
                  <a:gd name="T4" fmla="*/ 741 w 1853"/>
                  <a:gd name="T5" fmla="*/ 226 h 846"/>
                  <a:gd name="T6" fmla="*/ 672 w 1853"/>
                  <a:gd name="T7" fmla="*/ 252 h 846"/>
                  <a:gd name="T8" fmla="*/ 593 w 1853"/>
                  <a:gd name="T9" fmla="*/ 285 h 846"/>
                  <a:gd name="T10" fmla="*/ 513 w 1853"/>
                  <a:gd name="T11" fmla="*/ 320 h 846"/>
                  <a:gd name="T12" fmla="*/ 438 w 1853"/>
                  <a:gd name="T13" fmla="*/ 356 h 846"/>
                  <a:gd name="T14" fmla="*/ 377 w 1853"/>
                  <a:gd name="T15" fmla="*/ 390 h 846"/>
                  <a:gd name="T16" fmla="*/ 332 w 1853"/>
                  <a:gd name="T17" fmla="*/ 419 h 846"/>
                  <a:gd name="T18" fmla="*/ 278 w 1853"/>
                  <a:gd name="T19" fmla="*/ 420 h 846"/>
                  <a:gd name="T20" fmla="*/ 219 w 1853"/>
                  <a:gd name="T21" fmla="*/ 401 h 846"/>
                  <a:gd name="T22" fmla="*/ 160 w 1853"/>
                  <a:gd name="T23" fmla="*/ 367 h 846"/>
                  <a:gd name="T24" fmla="*/ 102 w 1853"/>
                  <a:gd name="T25" fmla="*/ 323 h 846"/>
                  <a:gd name="T26" fmla="*/ 54 w 1853"/>
                  <a:gd name="T27" fmla="*/ 276 h 846"/>
                  <a:gd name="T28" fmla="*/ 17 w 1853"/>
                  <a:gd name="T29" fmla="*/ 233 h 846"/>
                  <a:gd name="T30" fmla="*/ 0 w 1853"/>
                  <a:gd name="T31" fmla="*/ 200 h 846"/>
                  <a:gd name="T32" fmla="*/ 5 w 1853"/>
                  <a:gd name="T33" fmla="*/ 180 h 846"/>
                  <a:gd name="T34" fmla="*/ 39 w 1853"/>
                  <a:gd name="T35" fmla="*/ 153 h 846"/>
                  <a:gd name="T36" fmla="*/ 98 w 1853"/>
                  <a:gd name="T37" fmla="*/ 121 h 846"/>
                  <a:gd name="T38" fmla="*/ 176 w 1853"/>
                  <a:gd name="T39" fmla="*/ 86 h 846"/>
                  <a:gd name="T40" fmla="*/ 268 w 1853"/>
                  <a:gd name="T41" fmla="*/ 53 h 846"/>
                  <a:gd name="T42" fmla="*/ 369 w 1853"/>
                  <a:gd name="T43" fmla="*/ 24 h 846"/>
                  <a:gd name="T44" fmla="*/ 474 w 1853"/>
                  <a:gd name="T45" fmla="*/ 6 h 846"/>
                  <a:gd name="T46" fmla="*/ 578 w 1853"/>
                  <a:gd name="T47" fmla="*/ 0 h 846"/>
                  <a:gd name="T48" fmla="*/ 773 w 1853"/>
                  <a:gd name="T49" fmla="*/ 57 h 846"/>
                  <a:gd name="T50" fmla="*/ 762 w 1853"/>
                  <a:gd name="T51" fmla="*/ 59 h 846"/>
                  <a:gd name="T52" fmla="*/ 734 w 1853"/>
                  <a:gd name="T53" fmla="*/ 66 h 846"/>
                  <a:gd name="T54" fmla="*/ 694 w 1853"/>
                  <a:gd name="T55" fmla="*/ 77 h 846"/>
                  <a:gd name="T56" fmla="*/ 645 w 1853"/>
                  <a:gd name="T57" fmla="*/ 94 h 846"/>
                  <a:gd name="T58" fmla="*/ 591 w 1853"/>
                  <a:gd name="T59" fmla="*/ 115 h 846"/>
                  <a:gd name="T60" fmla="*/ 538 w 1853"/>
                  <a:gd name="T61" fmla="*/ 143 h 846"/>
                  <a:gd name="T62" fmla="*/ 490 w 1853"/>
                  <a:gd name="T63" fmla="*/ 174 h 846"/>
                  <a:gd name="T64" fmla="*/ 451 w 1853"/>
                  <a:gd name="T65" fmla="*/ 212 h 846"/>
                  <a:gd name="T66" fmla="*/ 458 w 1853"/>
                  <a:gd name="T67" fmla="*/ 209 h 846"/>
                  <a:gd name="T68" fmla="*/ 480 w 1853"/>
                  <a:gd name="T69" fmla="*/ 205 h 846"/>
                  <a:gd name="T70" fmla="*/ 514 w 1853"/>
                  <a:gd name="T71" fmla="*/ 196 h 846"/>
                  <a:gd name="T72" fmla="*/ 560 w 1853"/>
                  <a:gd name="T73" fmla="*/ 189 h 846"/>
                  <a:gd name="T74" fmla="*/ 615 w 1853"/>
                  <a:gd name="T75" fmla="*/ 179 h 846"/>
                  <a:gd name="T76" fmla="*/ 679 w 1853"/>
                  <a:gd name="T77" fmla="*/ 171 h 846"/>
                  <a:gd name="T78" fmla="*/ 753 w 1853"/>
                  <a:gd name="T79" fmla="*/ 166 h 846"/>
                  <a:gd name="T80" fmla="*/ 831 w 1853"/>
                  <a:gd name="T81" fmla="*/ 163 h 846"/>
                  <a:gd name="T82" fmla="*/ 893 w 1853"/>
                  <a:gd name="T83" fmla="*/ 162 h 846"/>
                  <a:gd name="T84" fmla="*/ 923 w 1853"/>
                  <a:gd name="T85" fmla="*/ 165 h 846"/>
                  <a:gd name="T86" fmla="*/ 926 w 1853"/>
                  <a:gd name="T87" fmla="*/ 169 h 846"/>
                  <a:gd name="T88" fmla="*/ 912 w 1853"/>
                  <a:gd name="T89" fmla="*/ 176 h 846"/>
                  <a:gd name="T90" fmla="*/ 887 w 1853"/>
                  <a:gd name="T91" fmla="*/ 182 h 846"/>
                  <a:gd name="T92" fmla="*/ 862 w 1853"/>
                  <a:gd name="T93" fmla="*/ 188 h 846"/>
                  <a:gd name="T94" fmla="*/ 840 w 1853"/>
                  <a:gd name="T95" fmla="*/ 192 h 846"/>
                  <a:gd name="T96" fmla="*/ 831 w 1853"/>
                  <a:gd name="T97" fmla="*/ 194 h 84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53" h="846">
                    <a:moveTo>
                      <a:pt x="1663" y="388"/>
                    </a:moveTo>
                    <a:lnTo>
                      <a:pt x="1654" y="390"/>
                    </a:lnTo>
                    <a:lnTo>
                      <a:pt x="1629" y="397"/>
                    </a:lnTo>
                    <a:lnTo>
                      <a:pt x="1591" y="411"/>
                    </a:lnTo>
                    <a:lnTo>
                      <a:pt x="1544" y="430"/>
                    </a:lnTo>
                    <a:lnTo>
                      <a:pt x="1483" y="451"/>
                    </a:lnTo>
                    <a:lnTo>
                      <a:pt x="1416" y="477"/>
                    </a:lnTo>
                    <a:lnTo>
                      <a:pt x="1344" y="504"/>
                    </a:lnTo>
                    <a:lnTo>
                      <a:pt x="1268" y="538"/>
                    </a:lnTo>
                    <a:lnTo>
                      <a:pt x="1186" y="569"/>
                    </a:lnTo>
                    <a:lnTo>
                      <a:pt x="1105" y="603"/>
                    </a:lnTo>
                    <a:lnTo>
                      <a:pt x="1027" y="639"/>
                    </a:lnTo>
                    <a:lnTo>
                      <a:pt x="951" y="675"/>
                    </a:lnTo>
                    <a:lnTo>
                      <a:pt x="876" y="711"/>
                    </a:lnTo>
                    <a:lnTo>
                      <a:pt x="812" y="747"/>
                    </a:lnTo>
                    <a:lnTo>
                      <a:pt x="755" y="780"/>
                    </a:lnTo>
                    <a:lnTo>
                      <a:pt x="709" y="814"/>
                    </a:lnTo>
                    <a:lnTo>
                      <a:pt x="664" y="837"/>
                    </a:lnTo>
                    <a:lnTo>
                      <a:pt x="612" y="846"/>
                    </a:lnTo>
                    <a:lnTo>
                      <a:pt x="557" y="840"/>
                    </a:lnTo>
                    <a:lnTo>
                      <a:pt x="500" y="827"/>
                    </a:lnTo>
                    <a:lnTo>
                      <a:pt x="439" y="802"/>
                    </a:lnTo>
                    <a:lnTo>
                      <a:pt x="380" y="772"/>
                    </a:lnTo>
                    <a:lnTo>
                      <a:pt x="320" y="734"/>
                    </a:lnTo>
                    <a:lnTo>
                      <a:pt x="262" y="692"/>
                    </a:lnTo>
                    <a:lnTo>
                      <a:pt x="205" y="645"/>
                    </a:lnTo>
                    <a:lnTo>
                      <a:pt x="154" y="599"/>
                    </a:lnTo>
                    <a:lnTo>
                      <a:pt x="109" y="551"/>
                    </a:lnTo>
                    <a:lnTo>
                      <a:pt x="69" y="508"/>
                    </a:lnTo>
                    <a:lnTo>
                      <a:pt x="34" y="466"/>
                    </a:lnTo>
                    <a:lnTo>
                      <a:pt x="13" y="430"/>
                    </a:lnTo>
                    <a:lnTo>
                      <a:pt x="0" y="399"/>
                    </a:lnTo>
                    <a:lnTo>
                      <a:pt x="0" y="380"/>
                    </a:lnTo>
                    <a:lnTo>
                      <a:pt x="10" y="359"/>
                    </a:lnTo>
                    <a:lnTo>
                      <a:pt x="38" y="335"/>
                    </a:lnTo>
                    <a:lnTo>
                      <a:pt x="78" y="306"/>
                    </a:lnTo>
                    <a:lnTo>
                      <a:pt x="133" y="276"/>
                    </a:lnTo>
                    <a:lnTo>
                      <a:pt x="196" y="242"/>
                    </a:lnTo>
                    <a:lnTo>
                      <a:pt x="270" y="207"/>
                    </a:lnTo>
                    <a:lnTo>
                      <a:pt x="352" y="171"/>
                    </a:lnTo>
                    <a:lnTo>
                      <a:pt x="443" y="139"/>
                    </a:lnTo>
                    <a:lnTo>
                      <a:pt x="536" y="105"/>
                    </a:lnTo>
                    <a:lnTo>
                      <a:pt x="635" y="74"/>
                    </a:lnTo>
                    <a:lnTo>
                      <a:pt x="738" y="48"/>
                    </a:lnTo>
                    <a:lnTo>
                      <a:pt x="844" y="29"/>
                    </a:lnTo>
                    <a:lnTo>
                      <a:pt x="949" y="11"/>
                    </a:lnTo>
                    <a:lnTo>
                      <a:pt x="1055" y="2"/>
                    </a:lnTo>
                    <a:lnTo>
                      <a:pt x="1156" y="0"/>
                    </a:lnTo>
                    <a:lnTo>
                      <a:pt x="1258" y="10"/>
                    </a:lnTo>
                    <a:lnTo>
                      <a:pt x="1547" y="114"/>
                    </a:lnTo>
                    <a:lnTo>
                      <a:pt x="1542" y="114"/>
                    </a:lnTo>
                    <a:lnTo>
                      <a:pt x="1525" y="118"/>
                    </a:lnTo>
                    <a:lnTo>
                      <a:pt x="1500" y="122"/>
                    </a:lnTo>
                    <a:lnTo>
                      <a:pt x="1469" y="131"/>
                    </a:lnTo>
                    <a:lnTo>
                      <a:pt x="1431" y="141"/>
                    </a:lnTo>
                    <a:lnTo>
                      <a:pt x="1388" y="154"/>
                    </a:lnTo>
                    <a:lnTo>
                      <a:pt x="1340" y="169"/>
                    </a:lnTo>
                    <a:lnTo>
                      <a:pt x="1291" y="188"/>
                    </a:lnTo>
                    <a:lnTo>
                      <a:pt x="1236" y="207"/>
                    </a:lnTo>
                    <a:lnTo>
                      <a:pt x="1182" y="230"/>
                    </a:lnTo>
                    <a:lnTo>
                      <a:pt x="1129" y="255"/>
                    </a:lnTo>
                    <a:lnTo>
                      <a:pt x="1076" y="285"/>
                    </a:lnTo>
                    <a:lnTo>
                      <a:pt x="1027" y="314"/>
                    </a:lnTo>
                    <a:lnTo>
                      <a:pt x="981" y="348"/>
                    </a:lnTo>
                    <a:lnTo>
                      <a:pt x="937" y="384"/>
                    </a:lnTo>
                    <a:lnTo>
                      <a:pt x="903" y="424"/>
                    </a:lnTo>
                    <a:lnTo>
                      <a:pt x="905" y="422"/>
                    </a:lnTo>
                    <a:lnTo>
                      <a:pt x="916" y="418"/>
                    </a:lnTo>
                    <a:lnTo>
                      <a:pt x="933" y="413"/>
                    </a:lnTo>
                    <a:lnTo>
                      <a:pt x="960" y="409"/>
                    </a:lnTo>
                    <a:lnTo>
                      <a:pt x="990" y="399"/>
                    </a:lnTo>
                    <a:lnTo>
                      <a:pt x="1028" y="392"/>
                    </a:lnTo>
                    <a:lnTo>
                      <a:pt x="1072" y="384"/>
                    </a:lnTo>
                    <a:lnTo>
                      <a:pt x="1120" y="377"/>
                    </a:lnTo>
                    <a:lnTo>
                      <a:pt x="1171" y="367"/>
                    </a:lnTo>
                    <a:lnTo>
                      <a:pt x="1230" y="357"/>
                    </a:lnTo>
                    <a:lnTo>
                      <a:pt x="1291" y="348"/>
                    </a:lnTo>
                    <a:lnTo>
                      <a:pt x="1359" y="342"/>
                    </a:lnTo>
                    <a:lnTo>
                      <a:pt x="1430" y="335"/>
                    </a:lnTo>
                    <a:lnTo>
                      <a:pt x="1506" y="331"/>
                    </a:lnTo>
                    <a:lnTo>
                      <a:pt x="1582" y="325"/>
                    </a:lnTo>
                    <a:lnTo>
                      <a:pt x="1663" y="325"/>
                    </a:lnTo>
                    <a:lnTo>
                      <a:pt x="1734" y="321"/>
                    </a:lnTo>
                    <a:lnTo>
                      <a:pt x="1787" y="323"/>
                    </a:lnTo>
                    <a:lnTo>
                      <a:pt x="1821" y="323"/>
                    </a:lnTo>
                    <a:lnTo>
                      <a:pt x="1846" y="329"/>
                    </a:lnTo>
                    <a:lnTo>
                      <a:pt x="1853" y="333"/>
                    </a:lnTo>
                    <a:lnTo>
                      <a:pt x="1852" y="338"/>
                    </a:lnTo>
                    <a:lnTo>
                      <a:pt x="1840" y="344"/>
                    </a:lnTo>
                    <a:lnTo>
                      <a:pt x="1825" y="352"/>
                    </a:lnTo>
                    <a:lnTo>
                      <a:pt x="1802" y="357"/>
                    </a:lnTo>
                    <a:lnTo>
                      <a:pt x="1775" y="363"/>
                    </a:lnTo>
                    <a:lnTo>
                      <a:pt x="1749" y="369"/>
                    </a:lnTo>
                    <a:lnTo>
                      <a:pt x="1724" y="375"/>
                    </a:lnTo>
                    <a:lnTo>
                      <a:pt x="1699" y="378"/>
                    </a:lnTo>
                    <a:lnTo>
                      <a:pt x="1680" y="384"/>
                    </a:lnTo>
                    <a:lnTo>
                      <a:pt x="1667" y="386"/>
                    </a:lnTo>
                    <a:lnTo>
                      <a:pt x="1663" y="3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9" name="Freeform 34"/>
              <p:cNvSpPr>
                <a:spLocks/>
              </p:cNvSpPr>
              <p:nvPr/>
            </p:nvSpPr>
            <p:spPr bwMode="auto">
              <a:xfrm>
                <a:off x="3496" y="2471"/>
                <a:ext cx="83" cy="57"/>
              </a:xfrm>
              <a:custGeom>
                <a:avLst/>
                <a:gdLst>
                  <a:gd name="T0" fmla="*/ 12 w 165"/>
                  <a:gd name="T1" fmla="*/ 16 h 114"/>
                  <a:gd name="T2" fmla="*/ 8 w 165"/>
                  <a:gd name="T3" fmla="*/ 21 h 114"/>
                  <a:gd name="T4" fmla="*/ 3 w 165"/>
                  <a:gd name="T5" fmla="*/ 29 h 114"/>
                  <a:gd name="T6" fmla="*/ 0 w 165"/>
                  <a:gd name="T7" fmla="*/ 36 h 114"/>
                  <a:gd name="T8" fmla="*/ 0 w 165"/>
                  <a:gd name="T9" fmla="*/ 44 h 114"/>
                  <a:gd name="T10" fmla="*/ 1 w 165"/>
                  <a:gd name="T11" fmla="*/ 49 h 114"/>
                  <a:gd name="T12" fmla="*/ 7 w 165"/>
                  <a:gd name="T13" fmla="*/ 54 h 114"/>
                  <a:gd name="T14" fmla="*/ 11 w 165"/>
                  <a:gd name="T15" fmla="*/ 55 h 114"/>
                  <a:gd name="T16" fmla="*/ 16 w 165"/>
                  <a:gd name="T17" fmla="*/ 56 h 114"/>
                  <a:gd name="T18" fmla="*/ 23 w 165"/>
                  <a:gd name="T19" fmla="*/ 56 h 114"/>
                  <a:gd name="T20" fmla="*/ 32 w 165"/>
                  <a:gd name="T21" fmla="*/ 57 h 114"/>
                  <a:gd name="T22" fmla="*/ 40 w 165"/>
                  <a:gd name="T23" fmla="*/ 55 h 114"/>
                  <a:gd name="T24" fmla="*/ 49 w 165"/>
                  <a:gd name="T25" fmla="*/ 54 h 114"/>
                  <a:gd name="T26" fmla="*/ 55 w 165"/>
                  <a:gd name="T27" fmla="*/ 51 h 114"/>
                  <a:gd name="T28" fmla="*/ 62 w 165"/>
                  <a:gd name="T29" fmla="*/ 50 h 114"/>
                  <a:gd name="T30" fmla="*/ 67 w 165"/>
                  <a:gd name="T31" fmla="*/ 46 h 114"/>
                  <a:gd name="T32" fmla="*/ 72 w 165"/>
                  <a:gd name="T33" fmla="*/ 43 h 114"/>
                  <a:gd name="T34" fmla="*/ 76 w 165"/>
                  <a:gd name="T35" fmla="*/ 39 h 114"/>
                  <a:gd name="T36" fmla="*/ 80 w 165"/>
                  <a:gd name="T37" fmla="*/ 36 h 114"/>
                  <a:gd name="T38" fmla="*/ 83 w 165"/>
                  <a:gd name="T39" fmla="*/ 28 h 114"/>
                  <a:gd name="T40" fmla="*/ 82 w 165"/>
                  <a:gd name="T41" fmla="*/ 20 h 114"/>
                  <a:gd name="T42" fmla="*/ 79 w 165"/>
                  <a:gd name="T43" fmla="*/ 16 h 114"/>
                  <a:gd name="T44" fmla="*/ 76 w 165"/>
                  <a:gd name="T45" fmla="*/ 12 h 114"/>
                  <a:gd name="T46" fmla="*/ 70 w 165"/>
                  <a:gd name="T47" fmla="*/ 10 h 114"/>
                  <a:gd name="T48" fmla="*/ 65 w 165"/>
                  <a:gd name="T49" fmla="*/ 8 h 114"/>
                  <a:gd name="T50" fmla="*/ 57 w 165"/>
                  <a:gd name="T51" fmla="*/ 5 h 114"/>
                  <a:gd name="T52" fmla="*/ 51 w 165"/>
                  <a:gd name="T53" fmla="*/ 3 h 114"/>
                  <a:gd name="T54" fmla="*/ 47 w 165"/>
                  <a:gd name="T55" fmla="*/ 1 h 114"/>
                  <a:gd name="T56" fmla="*/ 42 w 165"/>
                  <a:gd name="T57" fmla="*/ 1 h 114"/>
                  <a:gd name="T58" fmla="*/ 34 w 165"/>
                  <a:gd name="T59" fmla="*/ 0 h 114"/>
                  <a:gd name="T60" fmla="*/ 29 w 165"/>
                  <a:gd name="T61" fmla="*/ 2 h 114"/>
                  <a:gd name="T62" fmla="*/ 20 w 165"/>
                  <a:gd name="T63" fmla="*/ 7 h 114"/>
                  <a:gd name="T64" fmla="*/ 12 w 165"/>
                  <a:gd name="T65" fmla="*/ 16 h 114"/>
                  <a:gd name="T66" fmla="*/ 12 w 165"/>
                  <a:gd name="T67" fmla="*/ 16 h 11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65" h="114">
                    <a:moveTo>
                      <a:pt x="24" y="32"/>
                    </a:moveTo>
                    <a:lnTo>
                      <a:pt x="15" y="42"/>
                    </a:lnTo>
                    <a:lnTo>
                      <a:pt x="5" y="57"/>
                    </a:lnTo>
                    <a:lnTo>
                      <a:pt x="0" y="72"/>
                    </a:lnTo>
                    <a:lnTo>
                      <a:pt x="0" y="87"/>
                    </a:lnTo>
                    <a:lnTo>
                      <a:pt x="2" y="97"/>
                    </a:lnTo>
                    <a:lnTo>
                      <a:pt x="13" y="108"/>
                    </a:lnTo>
                    <a:lnTo>
                      <a:pt x="21" y="110"/>
                    </a:lnTo>
                    <a:lnTo>
                      <a:pt x="32" y="112"/>
                    </a:lnTo>
                    <a:lnTo>
                      <a:pt x="45" y="112"/>
                    </a:lnTo>
                    <a:lnTo>
                      <a:pt x="64" y="114"/>
                    </a:lnTo>
                    <a:lnTo>
                      <a:pt x="79" y="110"/>
                    </a:lnTo>
                    <a:lnTo>
                      <a:pt x="97" y="108"/>
                    </a:lnTo>
                    <a:lnTo>
                      <a:pt x="110" y="102"/>
                    </a:lnTo>
                    <a:lnTo>
                      <a:pt x="123" y="99"/>
                    </a:lnTo>
                    <a:lnTo>
                      <a:pt x="133" y="91"/>
                    </a:lnTo>
                    <a:lnTo>
                      <a:pt x="144" y="85"/>
                    </a:lnTo>
                    <a:lnTo>
                      <a:pt x="152" y="78"/>
                    </a:lnTo>
                    <a:lnTo>
                      <a:pt x="159" y="72"/>
                    </a:lnTo>
                    <a:lnTo>
                      <a:pt x="165" y="55"/>
                    </a:lnTo>
                    <a:lnTo>
                      <a:pt x="163" y="40"/>
                    </a:lnTo>
                    <a:lnTo>
                      <a:pt x="157" y="32"/>
                    </a:lnTo>
                    <a:lnTo>
                      <a:pt x="152" y="24"/>
                    </a:lnTo>
                    <a:lnTo>
                      <a:pt x="140" y="19"/>
                    </a:lnTo>
                    <a:lnTo>
                      <a:pt x="129" y="15"/>
                    </a:lnTo>
                    <a:lnTo>
                      <a:pt x="114" y="9"/>
                    </a:lnTo>
                    <a:lnTo>
                      <a:pt x="102" y="5"/>
                    </a:lnTo>
                    <a:lnTo>
                      <a:pt x="93" y="2"/>
                    </a:lnTo>
                    <a:lnTo>
                      <a:pt x="83" y="2"/>
                    </a:lnTo>
                    <a:lnTo>
                      <a:pt x="68" y="0"/>
                    </a:lnTo>
                    <a:lnTo>
                      <a:pt x="57" y="4"/>
                    </a:lnTo>
                    <a:lnTo>
                      <a:pt x="40" y="13"/>
                    </a:lnTo>
                    <a:lnTo>
                      <a:pt x="24" y="32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0" name="Freeform 37"/>
              <p:cNvSpPr>
                <a:spLocks/>
              </p:cNvSpPr>
              <p:nvPr/>
            </p:nvSpPr>
            <p:spPr bwMode="auto">
              <a:xfrm>
                <a:off x="2999" y="2453"/>
                <a:ext cx="73" cy="45"/>
              </a:xfrm>
              <a:custGeom>
                <a:avLst/>
                <a:gdLst>
                  <a:gd name="T0" fmla="*/ 10 w 146"/>
                  <a:gd name="T1" fmla="*/ 14 h 91"/>
                  <a:gd name="T2" fmla="*/ 5 w 146"/>
                  <a:gd name="T3" fmla="*/ 19 h 91"/>
                  <a:gd name="T4" fmla="*/ 2 w 146"/>
                  <a:gd name="T5" fmla="*/ 24 h 91"/>
                  <a:gd name="T6" fmla="*/ 0 w 146"/>
                  <a:gd name="T7" fmla="*/ 29 h 91"/>
                  <a:gd name="T8" fmla="*/ 1 w 146"/>
                  <a:gd name="T9" fmla="*/ 35 h 91"/>
                  <a:gd name="T10" fmla="*/ 4 w 146"/>
                  <a:gd name="T11" fmla="*/ 39 h 91"/>
                  <a:gd name="T12" fmla="*/ 10 w 146"/>
                  <a:gd name="T13" fmla="*/ 42 h 91"/>
                  <a:gd name="T14" fmla="*/ 13 w 146"/>
                  <a:gd name="T15" fmla="*/ 43 h 91"/>
                  <a:gd name="T16" fmla="*/ 20 w 146"/>
                  <a:gd name="T17" fmla="*/ 44 h 91"/>
                  <a:gd name="T18" fmla="*/ 27 w 146"/>
                  <a:gd name="T19" fmla="*/ 44 h 91"/>
                  <a:gd name="T20" fmla="*/ 36 w 146"/>
                  <a:gd name="T21" fmla="*/ 45 h 91"/>
                  <a:gd name="T22" fmla="*/ 44 w 146"/>
                  <a:gd name="T23" fmla="*/ 43 h 91"/>
                  <a:gd name="T24" fmla="*/ 50 w 146"/>
                  <a:gd name="T25" fmla="*/ 42 h 91"/>
                  <a:gd name="T26" fmla="*/ 56 w 146"/>
                  <a:gd name="T27" fmla="*/ 39 h 91"/>
                  <a:gd name="T28" fmla="*/ 62 w 146"/>
                  <a:gd name="T29" fmla="*/ 38 h 91"/>
                  <a:gd name="T30" fmla="*/ 68 w 146"/>
                  <a:gd name="T31" fmla="*/ 32 h 91"/>
                  <a:gd name="T32" fmla="*/ 73 w 146"/>
                  <a:gd name="T33" fmla="*/ 25 h 91"/>
                  <a:gd name="T34" fmla="*/ 73 w 146"/>
                  <a:gd name="T35" fmla="*/ 18 h 91"/>
                  <a:gd name="T36" fmla="*/ 71 w 146"/>
                  <a:gd name="T37" fmla="*/ 11 h 91"/>
                  <a:gd name="T38" fmla="*/ 67 w 146"/>
                  <a:gd name="T39" fmla="*/ 5 h 91"/>
                  <a:gd name="T40" fmla="*/ 61 w 146"/>
                  <a:gd name="T41" fmla="*/ 2 h 91"/>
                  <a:gd name="T42" fmla="*/ 53 w 146"/>
                  <a:gd name="T43" fmla="*/ 0 h 91"/>
                  <a:gd name="T44" fmla="*/ 47 w 146"/>
                  <a:gd name="T45" fmla="*/ 0 h 91"/>
                  <a:gd name="T46" fmla="*/ 39 w 146"/>
                  <a:gd name="T47" fmla="*/ 0 h 91"/>
                  <a:gd name="T48" fmla="*/ 32 w 146"/>
                  <a:gd name="T49" fmla="*/ 0 h 91"/>
                  <a:gd name="T50" fmla="*/ 25 w 146"/>
                  <a:gd name="T51" fmla="*/ 1 h 91"/>
                  <a:gd name="T52" fmla="*/ 19 w 146"/>
                  <a:gd name="T53" fmla="*/ 5 h 91"/>
                  <a:gd name="T54" fmla="*/ 13 w 146"/>
                  <a:gd name="T55" fmla="*/ 8 h 91"/>
                  <a:gd name="T56" fmla="*/ 10 w 146"/>
                  <a:gd name="T57" fmla="*/ 14 h 91"/>
                  <a:gd name="T58" fmla="*/ 10 w 146"/>
                  <a:gd name="T59" fmla="*/ 14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46" h="91">
                    <a:moveTo>
                      <a:pt x="19" y="28"/>
                    </a:moveTo>
                    <a:lnTo>
                      <a:pt x="9" y="38"/>
                    </a:lnTo>
                    <a:lnTo>
                      <a:pt x="3" y="49"/>
                    </a:lnTo>
                    <a:lnTo>
                      <a:pt x="0" y="59"/>
                    </a:lnTo>
                    <a:lnTo>
                      <a:pt x="1" y="70"/>
                    </a:lnTo>
                    <a:lnTo>
                      <a:pt x="7" y="78"/>
                    </a:lnTo>
                    <a:lnTo>
                      <a:pt x="19" y="85"/>
                    </a:lnTo>
                    <a:lnTo>
                      <a:pt x="26" y="87"/>
                    </a:lnTo>
                    <a:lnTo>
                      <a:pt x="39" y="89"/>
                    </a:lnTo>
                    <a:lnTo>
                      <a:pt x="53" y="89"/>
                    </a:lnTo>
                    <a:lnTo>
                      <a:pt x="72" y="91"/>
                    </a:lnTo>
                    <a:lnTo>
                      <a:pt x="87" y="87"/>
                    </a:lnTo>
                    <a:lnTo>
                      <a:pt x="100" y="85"/>
                    </a:lnTo>
                    <a:lnTo>
                      <a:pt x="112" y="79"/>
                    </a:lnTo>
                    <a:lnTo>
                      <a:pt x="123" y="76"/>
                    </a:lnTo>
                    <a:lnTo>
                      <a:pt x="136" y="64"/>
                    </a:lnTo>
                    <a:lnTo>
                      <a:pt x="146" y="51"/>
                    </a:lnTo>
                    <a:lnTo>
                      <a:pt x="146" y="36"/>
                    </a:lnTo>
                    <a:lnTo>
                      <a:pt x="142" y="22"/>
                    </a:lnTo>
                    <a:lnTo>
                      <a:pt x="133" y="11"/>
                    </a:lnTo>
                    <a:lnTo>
                      <a:pt x="121" y="5"/>
                    </a:lnTo>
                    <a:lnTo>
                      <a:pt x="106" y="0"/>
                    </a:lnTo>
                    <a:lnTo>
                      <a:pt x="93" y="0"/>
                    </a:lnTo>
                    <a:lnTo>
                      <a:pt x="77" y="0"/>
                    </a:lnTo>
                    <a:lnTo>
                      <a:pt x="64" y="1"/>
                    </a:lnTo>
                    <a:lnTo>
                      <a:pt x="49" y="3"/>
                    </a:lnTo>
                    <a:lnTo>
                      <a:pt x="38" y="11"/>
                    </a:lnTo>
                    <a:lnTo>
                      <a:pt x="26" y="17"/>
                    </a:ln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1" name="Freeform 40"/>
              <p:cNvSpPr>
                <a:spLocks/>
              </p:cNvSpPr>
              <p:nvPr/>
            </p:nvSpPr>
            <p:spPr bwMode="auto">
              <a:xfrm>
                <a:off x="3396" y="2304"/>
                <a:ext cx="73" cy="37"/>
              </a:xfrm>
              <a:custGeom>
                <a:avLst/>
                <a:gdLst>
                  <a:gd name="T0" fmla="*/ 11 w 147"/>
                  <a:gd name="T1" fmla="*/ 19 h 74"/>
                  <a:gd name="T2" fmla="*/ 3 w 147"/>
                  <a:gd name="T3" fmla="*/ 28 h 74"/>
                  <a:gd name="T4" fmla="*/ 0 w 147"/>
                  <a:gd name="T5" fmla="*/ 34 h 74"/>
                  <a:gd name="T6" fmla="*/ 2 w 147"/>
                  <a:gd name="T7" fmla="*/ 35 h 74"/>
                  <a:gd name="T8" fmla="*/ 8 w 147"/>
                  <a:gd name="T9" fmla="*/ 36 h 74"/>
                  <a:gd name="T10" fmla="*/ 12 w 147"/>
                  <a:gd name="T11" fmla="*/ 36 h 74"/>
                  <a:gd name="T12" fmla="*/ 18 w 147"/>
                  <a:gd name="T13" fmla="*/ 36 h 74"/>
                  <a:gd name="T14" fmla="*/ 25 w 147"/>
                  <a:gd name="T15" fmla="*/ 36 h 74"/>
                  <a:gd name="T16" fmla="*/ 34 w 147"/>
                  <a:gd name="T17" fmla="*/ 37 h 74"/>
                  <a:gd name="T18" fmla="*/ 42 w 147"/>
                  <a:gd name="T19" fmla="*/ 35 h 74"/>
                  <a:gd name="T20" fmla="*/ 48 w 147"/>
                  <a:gd name="T21" fmla="*/ 35 h 74"/>
                  <a:gd name="T22" fmla="*/ 54 w 147"/>
                  <a:gd name="T23" fmla="*/ 33 h 74"/>
                  <a:gd name="T24" fmla="*/ 61 w 147"/>
                  <a:gd name="T25" fmla="*/ 32 h 74"/>
                  <a:gd name="T26" fmla="*/ 68 w 147"/>
                  <a:gd name="T27" fmla="*/ 27 h 74"/>
                  <a:gd name="T28" fmla="*/ 73 w 147"/>
                  <a:gd name="T29" fmla="*/ 22 h 74"/>
                  <a:gd name="T30" fmla="*/ 73 w 147"/>
                  <a:gd name="T31" fmla="*/ 16 h 74"/>
                  <a:gd name="T32" fmla="*/ 71 w 147"/>
                  <a:gd name="T33" fmla="*/ 11 h 74"/>
                  <a:gd name="T34" fmla="*/ 66 w 147"/>
                  <a:gd name="T35" fmla="*/ 6 h 74"/>
                  <a:gd name="T36" fmla="*/ 61 w 147"/>
                  <a:gd name="T37" fmla="*/ 3 h 74"/>
                  <a:gd name="T38" fmla="*/ 52 w 147"/>
                  <a:gd name="T39" fmla="*/ 0 h 74"/>
                  <a:gd name="T40" fmla="*/ 45 w 147"/>
                  <a:gd name="T41" fmla="*/ 0 h 74"/>
                  <a:gd name="T42" fmla="*/ 38 w 147"/>
                  <a:gd name="T43" fmla="*/ 0 h 74"/>
                  <a:gd name="T44" fmla="*/ 32 w 147"/>
                  <a:gd name="T45" fmla="*/ 3 h 74"/>
                  <a:gd name="T46" fmla="*/ 25 w 147"/>
                  <a:gd name="T47" fmla="*/ 6 h 74"/>
                  <a:gd name="T48" fmla="*/ 20 w 147"/>
                  <a:gd name="T49" fmla="*/ 10 h 74"/>
                  <a:gd name="T50" fmla="*/ 15 w 147"/>
                  <a:gd name="T51" fmla="*/ 14 h 74"/>
                  <a:gd name="T52" fmla="*/ 11 w 147"/>
                  <a:gd name="T53" fmla="*/ 19 h 74"/>
                  <a:gd name="T54" fmla="*/ 11 w 147"/>
                  <a:gd name="T55" fmla="*/ 19 h 7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7" h="74">
                    <a:moveTo>
                      <a:pt x="23" y="38"/>
                    </a:moveTo>
                    <a:lnTo>
                      <a:pt x="6" y="55"/>
                    </a:lnTo>
                    <a:lnTo>
                      <a:pt x="0" y="67"/>
                    </a:lnTo>
                    <a:lnTo>
                      <a:pt x="4" y="69"/>
                    </a:lnTo>
                    <a:lnTo>
                      <a:pt x="17" y="72"/>
                    </a:lnTo>
                    <a:lnTo>
                      <a:pt x="25" y="72"/>
                    </a:lnTo>
                    <a:lnTo>
                      <a:pt x="36" y="72"/>
                    </a:lnTo>
                    <a:lnTo>
                      <a:pt x="50" y="72"/>
                    </a:lnTo>
                    <a:lnTo>
                      <a:pt x="69" y="74"/>
                    </a:lnTo>
                    <a:lnTo>
                      <a:pt x="84" y="70"/>
                    </a:lnTo>
                    <a:lnTo>
                      <a:pt x="97" y="69"/>
                    </a:lnTo>
                    <a:lnTo>
                      <a:pt x="109" y="65"/>
                    </a:lnTo>
                    <a:lnTo>
                      <a:pt x="122" y="63"/>
                    </a:lnTo>
                    <a:lnTo>
                      <a:pt x="137" y="53"/>
                    </a:lnTo>
                    <a:lnTo>
                      <a:pt x="147" y="44"/>
                    </a:lnTo>
                    <a:lnTo>
                      <a:pt x="147" y="32"/>
                    </a:lnTo>
                    <a:lnTo>
                      <a:pt x="143" y="21"/>
                    </a:lnTo>
                    <a:lnTo>
                      <a:pt x="133" y="11"/>
                    </a:lnTo>
                    <a:lnTo>
                      <a:pt x="122" y="6"/>
                    </a:lnTo>
                    <a:lnTo>
                      <a:pt x="105" y="0"/>
                    </a:lnTo>
                    <a:lnTo>
                      <a:pt x="91" y="0"/>
                    </a:lnTo>
                    <a:lnTo>
                      <a:pt x="76" y="0"/>
                    </a:lnTo>
                    <a:lnTo>
                      <a:pt x="65" y="6"/>
                    </a:lnTo>
                    <a:lnTo>
                      <a:pt x="51" y="11"/>
                    </a:lnTo>
                    <a:lnTo>
                      <a:pt x="40" y="19"/>
                    </a:lnTo>
                    <a:lnTo>
                      <a:pt x="31" y="27"/>
                    </a:lnTo>
                    <a:lnTo>
                      <a:pt x="23" y="38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2" name="Freeform 41"/>
              <p:cNvSpPr>
                <a:spLocks/>
              </p:cNvSpPr>
              <p:nvPr/>
            </p:nvSpPr>
            <p:spPr bwMode="auto">
              <a:xfrm>
                <a:off x="3189" y="2370"/>
                <a:ext cx="74" cy="45"/>
              </a:xfrm>
              <a:custGeom>
                <a:avLst/>
                <a:gdLst>
                  <a:gd name="T0" fmla="*/ 12 w 148"/>
                  <a:gd name="T1" fmla="*/ 14 h 90"/>
                  <a:gd name="T2" fmla="*/ 7 w 148"/>
                  <a:gd name="T3" fmla="*/ 18 h 90"/>
                  <a:gd name="T4" fmla="*/ 3 w 148"/>
                  <a:gd name="T5" fmla="*/ 24 h 90"/>
                  <a:gd name="T6" fmla="*/ 0 w 148"/>
                  <a:gd name="T7" fmla="*/ 29 h 90"/>
                  <a:gd name="T8" fmla="*/ 1 w 148"/>
                  <a:gd name="T9" fmla="*/ 35 h 90"/>
                  <a:gd name="T10" fmla="*/ 3 w 148"/>
                  <a:gd name="T11" fmla="*/ 38 h 90"/>
                  <a:gd name="T12" fmla="*/ 10 w 148"/>
                  <a:gd name="T13" fmla="*/ 42 h 90"/>
                  <a:gd name="T14" fmla="*/ 12 w 148"/>
                  <a:gd name="T15" fmla="*/ 43 h 90"/>
                  <a:gd name="T16" fmla="*/ 20 w 148"/>
                  <a:gd name="T17" fmla="*/ 44 h 90"/>
                  <a:gd name="T18" fmla="*/ 26 w 148"/>
                  <a:gd name="T19" fmla="*/ 44 h 90"/>
                  <a:gd name="T20" fmla="*/ 35 w 148"/>
                  <a:gd name="T21" fmla="*/ 45 h 90"/>
                  <a:gd name="T22" fmla="*/ 43 w 148"/>
                  <a:gd name="T23" fmla="*/ 43 h 90"/>
                  <a:gd name="T24" fmla="*/ 50 w 148"/>
                  <a:gd name="T25" fmla="*/ 42 h 90"/>
                  <a:gd name="T26" fmla="*/ 56 w 148"/>
                  <a:gd name="T27" fmla="*/ 39 h 90"/>
                  <a:gd name="T28" fmla="*/ 62 w 148"/>
                  <a:gd name="T29" fmla="*/ 37 h 90"/>
                  <a:gd name="T30" fmla="*/ 69 w 148"/>
                  <a:gd name="T31" fmla="*/ 32 h 90"/>
                  <a:gd name="T32" fmla="*/ 74 w 148"/>
                  <a:gd name="T33" fmla="*/ 25 h 90"/>
                  <a:gd name="T34" fmla="*/ 74 w 148"/>
                  <a:gd name="T35" fmla="*/ 17 h 90"/>
                  <a:gd name="T36" fmla="*/ 72 w 148"/>
                  <a:gd name="T37" fmla="*/ 12 h 90"/>
                  <a:gd name="T38" fmla="*/ 68 w 148"/>
                  <a:gd name="T39" fmla="*/ 7 h 90"/>
                  <a:gd name="T40" fmla="*/ 62 w 148"/>
                  <a:gd name="T41" fmla="*/ 5 h 90"/>
                  <a:gd name="T42" fmla="*/ 53 w 148"/>
                  <a:gd name="T43" fmla="*/ 2 h 90"/>
                  <a:gd name="T44" fmla="*/ 47 w 148"/>
                  <a:gd name="T45" fmla="*/ 1 h 90"/>
                  <a:gd name="T46" fmla="*/ 38 w 148"/>
                  <a:gd name="T47" fmla="*/ 0 h 90"/>
                  <a:gd name="T48" fmla="*/ 33 w 148"/>
                  <a:gd name="T49" fmla="*/ 1 h 90"/>
                  <a:gd name="T50" fmla="*/ 25 w 148"/>
                  <a:gd name="T51" fmla="*/ 2 h 90"/>
                  <a:gd name="T52" fmla="*/ 20 w 148"/>
                  <a:gd name="T53" fmla="*/ 5 h 90"/>
                  <a:gd name="T54" fmla="*/ 14 w 148"/>
                  <a:gd name="T55" fmla="*/ 8 h 90"/>
                  <a:gd name="T56" fmla="*/ 12 w 148"/>
                  <a:gd name="T57" fmla="*/ 14 h 90"/>
                  <a:gd name="T58" fmla="*/ 12 w 148"/>
                  <a:gd name="T59" fmla="*/ 14 h 9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48" h="90">
                    <a:moveTo>
                      <a:pt x="23" y="27"/>
                    </a:moveTo>
                    <a:lnTo>
                      <a:pt x="13" y="36"/>
                    </a:lnTo>
                    <a:lnTo>
                      <a:pt x="5" y="48"/>
                    </a:lnTo>
                    <a:lnTo>
                      <a:pt x="0" y="57"/>
                    </a:lnTo>
                    <a:lnTo>
                      <a:pt x="2" y="69"/>
                    </a:lnTo>
                    <a:lnTo>
                      <a:pt x="5" y="76"/>
                    </a:lnTo>
                    <a:lnTo>
                      <a:pt x="19" y="84"/>
                    </a:lnTo>
                    <a:lnTo>
                      <a:pt x="24" y="86"/>
                    </a:lnTo>
                    <a:lnTo>
                      <a:pt x="40" y="88"/>
                    </a:lnTo>
                    <a:lnTo>
                      <a:pt x="51" y="88"/>
                    </a:lnTo>
                    <a:lnTo>
                      <a:pt x="70" y="90"/>
                    </a:lnTo>
                    <a:lnTo>
                      <a:pt x="85" y="86"/>
                    </a:lnTo>
                    <a:lnTo>
                      <a:pt x="99" y="84"/>
                    </a:lnTo>
                    <a:lnTo>
                      <a:pt x="112" y="78"/>
                    </a:lnTo>
                    <a:lnTo>
                      <a:pt x="123" y="74"/>
                    </a:lnTo>
                    <a:lnTo>
                      <a:pt x="138" y="63"/>
                    </a:lnTo>
                    <a:lnTo>
                      <a:pt x="148" y="50"/>
                    </a:lnTo>
                    <a:lnTo>
                      <a:pt x="148" y="34"/>
                    </a:lnTo>
                    <a:lnTo>
                      <a:pt x="144" y="23"/>
                    </a:lnTo>
                    <a:lnTo>
                      <a:pt x="135" y="13"/>
                    </a:lnTo>
                    <a:lnTo>
                      <a:pt x="123" y="10"/>
                    </a:lnTo>
                    <a:lnTo>
                      <a:pt x="106" y="4"/>
                    </a:lnTo>
                    <a:lnTo>
                      <a:pt x="93" y="2"/>
                    </a:lnTo>
                    <a:lnTo>
                      <a:pt x="76" y="0"/>
                    </a:lnTo>
                    <a:lnTo>
                      <a:pt x="66" y="2"/>
                    </a:lnTo>
                    <a:lnTo>
                      <a:pt x="49" y="4"/>
                    </a:lnTo>
                    <a:lnTo>
                      <a:pt x="40" y="10"/>
                    </a:lnTo>
                    <a:lnTo>
                      <a:pt x="28" y="15"/>
                    </a:lnTo>
                    <a:lnTo>
                      <a:pt x="23" y="27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3" name="Freeform 42"/>
              <p:cNvSpPr>
                <a:spLocks/>
              </p:cNvSpPr>
              <p:nvPr/>
            </p:nvSpPr>
            <p:spPr bwMode="auto">
              <a:xfrm>
                <a:off x="3031" y="2341"/>
                <a:ext cx="690" cy="819"/>
              </a:xfrm>
              <a:custGeom>
                <a:avLst/>
                <a:gdLst>
                  <a:gd name="T0" fmla="*/ 621 w 1380"/>
                  <a:gd name="T1" fmla="*/ 7 h 1639"/>
                  <a:gd name="T2" fmla="*/ 514 w 1380"/>
                  <a:gd name="T3" fmla="*/ 42 h 1639"/>
                  <a:gd name="T4" fmla="*/ 359 w 1380"/>
                  <a:gd name="T5" fmla="*/ 102 h 1639"/>
                  <a:gd name="T6" fmla="*/ 194 w 1380"/>
                  <a:gd name="T7" fmla="*/ 179 h 1639"/>
                  <a:gd name="T8" fmla="*/ 67 w 1380"/>
                  <a:gd name="T9" fmla="*/ 268 h 1639"/>
                  <a:gd name="T10" fmla="*/ 10 w 1380"/>
                  <a:gd name="T11" fmla="*/ 364 h 1639"/>
                  <a:gd name="T12" fmla="*/ 1 w 1380"/>
                  <a:gd name="T13" fmla="*/ 476 h 1639"/>
                  <a:gd name="T14" fmla="*/ 17 w 1380"/>
                  <a:gd name="T15" fmla="*/ 591 h 1639"/>
                  <a:gd name="T16" fmla="*/ 47 w 1380"/>
                  <a:gd name="T17" fmla="*/ 698 h 1639"/>
                  <a:gd name="T18" fmla="*/ 79 w 1380"/>
                  <a:gd name="T19" fmla="*/ 777 h 1639"/>
                  <a:gd name="T20" fmla="*/ 105 w 1380"/>
                  <a:gd name="T21" fmla="*/ 817 h 1639"/>
                  <a:gd name="T22" fmla="*/ 150 w 1380"/>
                  <a:gd name="T23" fmla="*/ 814 h 1639"/>
                  <a:gd name="T24" fmla="*/ 243 w 1380"/>
                  <a:gd name="T25" fmla="*/ 783 h 1639"/>
                  <a:gd name="T26" fmla="*/ 356 w 1380"/>
                  <a:gd name="T27" fmla="*/ 732 h 1639"/>
                  <a:gd name="T28" fmla="*/ 463 w 1380"/>
                  <a:gd name="T29" fmla="*/ 669 h 1639"/>
                  <a:gd name="T30" fmla="*/ 538 w 1380"/>
                  <a:gd name="T31" fmla="*/ 600 h 1639"/>
                  <a:gd name="T32" fmla="*/ 570 w 1380"/>
                  <a:gd name="T33" fmla="*/ 537 h 1639"/>
                  <a:gd name="T34" fmla="*/ 587 w 1380"/>
                  <a:gd name="T35" fmla="*/ 490 h 1639"/>
                  <a:gd name="T36" fmla="*/ 596 w 1380"/>
                  <a:gd name="T37" fmla="*/ 461 h 1639"/>
                  <a:gd name="T38" fmla="*/ 598 w 1380"/>
                  <a:gd name="T39" fmla="*/ 443 h 1639"/>
                  <a:gd name="T40" fmla="*/ 600 w 1380"/>
                  <a:gd name="T41" fmla="*/ 435 h 1639"/>
                  <a:gd name="T42" fmla="*/ 574 w 1380"/>
                  <a:gd name="T43" fmla="*/ 456 h 1639"/>
                  <a:gd name="T44" fmla="*/ 514 w 1380"/>
                  <a:gd name="T45" fmla="*/ 508 h 1639"/>
                  <a:gd name="T46" fmla="*/ 431 w 1380"/>
                  <a:gd name="T47" fmla="*/ 571 h 1639"/>
                  <a:gd name="T48" fmla="*/ 342 w 1380"/>
                  <a:gd name="T49" fmla="*/ 625 h 1639"/>
                  <a:gd name="T50" fmla="*/ 261 w 1380"/>
                  <a:gd name="T51" fmla="*/ 649 h 1639"/>
                  <a:gd name="T52" fmla="*/ 220 w 1380"/>
                  <a:gd name="T53" fmla="*/ 623 h 1639"/>
                  <a:gd name="T54" fmla="*/ 262 w 1380"/>
                  <a:gd name="T55" fmla="*/ 538 h 1639"/>
                  <a:gd name="T56" fmla="*/ 359 w 1380"/>
                  <a:gd name="T57" fmla="*/ 425 h 1639"/>
                  <a:gd name="T58" fmla="*/ 475 w 1380"/>
                  <a:gd name="T59" fmla="*/ 309 h 1639"/>
                  <a:gd name="T60" fmla="*/ 581 w 1380"/>
                  <a:gd name="T61" fmla="*/ 220 h 1639"/>
                  <a:gd name="T62" fmla="*/ 628 w 1380"/>
                  <a:gd name="T63" fmla="*/ 189 h 1639"/>
                  <a:gd name="T64" fmla="*/ 593 w 1380"/>
                  <a:gd name="T65" fmla="*/ 196 h 1639"/>
                  <a:gd name="T66" fmla="*/ 522 w 1380"/>
                  <a:gd name="T67" fmla="*/ 217 h 1639"/>
                  <a:gd name="T68" fmla="*/ 428 w 1380"/>
                  <a:gd name="T69" fmla="*/ 252 h 1639"/>
                  <a:gd name="T70" fmla="*/ 324 w 1380"/>
                  <a:gd name="T71" fmla="*/ 298 h 1639"/>
                  <a:gd name="T72" fmla="*/ 224 w 1380"/>
                  <a:gd name="T73" fmla="*/ 354 h 1639"/>
                  <a:gd name="T74" fmla="*/ 255 w 1380"/>
                  <a:gd name="T75" fmla="*/ 304 h 1639"/>
                  <a:gd name="T76" fmla="*/ 318 w 1380"/>
                  <a:gd name="T77" fmla="*/ 240 h 1639"/>
                  <a:gd name="T78" fmla="*/ 404 w 1380"/>
                  <a:gd name="T79" fmla="*/ 171 h 1639"/>
                  <a:gd name="T80" fmla="*/ 509 w 1380"/>
                  <a:gd name="T81" fmla="*/ 108 h 1639"/>
                  <a:gd name="T82" fmla="*/ 621 w 1380"/>
                  <a:gd name="T83" fmla="*/ 63 h 1639"/>
                  <a:gd name="T84" fmla="*/ 682 w 1380"/>
                  <a:gd name="T85" fmla="*/ 45 h 1639"/>
                  <a:gd name="T86" fmla="*/ 688 w 1380"/>
                  <a:gd name="T87" fmla="*/ 29 h 1639"/>
                  <a:gd name="T88" fmla="*/ 669 w 1380"/>
                  <a:gd name="T89" fmla="*/ 12 h 1639"/>
                  <a:gd name="T90" fmla="*/ 649 w 1380"/>
                  <a:gd name="T91" fmla="*/ 1 h 163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380" h="1639">
                    <a:moveTo>
                      <a:pt x="1291" y="0"/>
                    </a:moveTo>
                    <a:lnTo>
                      <a:pt x="1278" y="2"/>
                    </a:lnTo>
                    <a:lnTo>
                      <a:pt x="1241" y="14"/>
                    </a:lnTo>
                    <a:lnTo>
                      <a:pt x="1186" y="31"/>
                    </a:lnTo>
                    <a:lnTo>
                      <a:pt x="1114" y="55"/>
                    </a:lnTo>
                    <a:lnTo>
                      <a:pt x="1027" y="84"/>
                    </a:lnTo>
                    <a:lnTo>
                      <a:pt x="930" y="118"/>
                    </a:lnTo>
                    <a:lnTo>
                      <a:pt x="823" y="158"/>
                    </a:lnTo>
                    <a:lnTo>
                      <a:pt x="717" y="204"/>
                    </a:lnTo>
                    <a:lnTo>
                      <a:pt x="605" y="249"/>
                    </a:lnTo>
                    <a:lnTo>
                      <a:pt x="494" y="303"/>
                    </a:lnTo>
                    <a:lnTo>
                      <a:pt x="388" y="358"/>
                    </a:lnTo>
                    <a:lnTo>
                      <a:pt x="295" y="417"/>
                    </a:lnTo>
                    <a:lnTo>
                      <a:pt x="206" y="474"/>
                    </a:lnTo>
                    <a:lnTo>
                      <a:pt x="133" y="536"/>
                    </a:lnTo>
                    <a:lnTo>
                      <a:pt x="78" y="599"/>
                    </a:lnTo>
                    <a:lnTo>
                      <a:pt x="42" y="664"/>
                    </a:lnTo>
                    <a:lnTo>
                      <a:pt x="19" y="728"/>
                    </a:lnTo>
                    <a:lnTo>
                      <a:pt x="6" y="801"/>
                    </a:lnTo>
                    <a:lnTo>
                      <a:pt x="0" y="873"/>
                    </a:lnTo>
                    <a:lnTo>
                      <a:pt x="2" y="953"/>
                    </a:lnTo>
                    <a:lnTo>
                      <a:pt x="8" y="1029"/>
                    </a:lnTo>
                    <a:lnTo>
                      <a:pt x="19" y="1107"/>
                    </a:lnTo>
                    <a:lnTo>
                      <a:pt x="34" y="1183"/>
                    </a:lnTo>
                    <a:lnTo>
                      <a:pt x="53" y="1259"/>
                    </a:lnTo>
                    <a:lnTo>
                      <a:pt x="72" y="1327"/>
                    </a:lnTo>
                    <a:lnTo>
                      <a:pt x="93" y="1396"/>
                    </a:lnTo>
                    <a:lnTo>
                      <a:pt x="116" y="1455"/>
                    </a:lnTo>
                    <a:lnTo>
                      <a:pt x="139" y="1510"/>
                    </a:lnTo>
                    <a:lnTo>
                      <a:pt x="158" y="1554"/>
                    </a:lnTo>
                    <a:lnTo>
                      <a:pt x="179" y="1592"/>
                    </a:lnTo>
                    <a:lnTo>
                      <a:pt x="194" y="1618"/>
                    </a:lnTo>
                    <a:lnTo>
                      <a:pt x="209" y="1635"/>
                    </a:lnTo>
                    <a:lnTo>
                      <a:pt x="225" y="1639"/>
                    </a:lnTo>
                    <a:lnTo>
                      <a:pt x="255" y="1637"/>
                    </a:lnTo>
                    <a:lnTo>
                      <a:pt x="299" y="1628"/>
                    </a:lnTo>
                    <a:lnTo>
                      <a:pt x="352" y="1614"/>
                    </a:lnTo>
                    <a:lnTo>
                      <a:pt x="415" y="1592"/>
                    </a:lnTo>
                    <a:lnTo>
                      <a:pt x="485" y="1567"/>
                    </a:lnTo>
                    <a:lnTo>
                      <a:pt x="557" y="1536"/>
                    </a:lnTo>
                    <a:lnTo>
                      <a:pt x="635" y="1504"/>
                    </a:lnTo>
                    <a:lnTo>
                      <a:pt x="711" y="1464"/>
                    </a:lnTo>
                    <a:lnTo>
                      <a:pt x="787" y="1424"/>
                    </a:lnTo>
                    <a:lnTo>
                      <a:pt x="859" y="1381"/>
                    </a:lnTo>
                    <a:lnTo>
                      <a:pt x="926" y="1339"/>
                    </a:lnTo>
                    <a:lnTo>
                      <a:pt x="985" y="1291"/>
                    </a:lnTo>
                    <a:lnTo>
                      <a:pt x="1036" y="1246"/>
                    </a:lnTo>
                    <a:lnTo>
                      <a:pt x="1076" y="1200"/>
                    </a:lnTo>
                    <a:lnTo>
                      <a:pt x="1105" y="1156"/>
                    </a:lnTo>
                    <a:lnTo>
                      <a:pt x="1122" y="1112"/>
                    </a:lnTo>
                    <a:lnTo>
                      <a:pt x="1139" y="1074"/>
                    </a:lnTo>
                    <a:lnTo>
                      <a:pt x="1150" y="1038"/>
                    </a:lnTo>
                    <a:lnTo>
                      <a:pt x="1164" y="1010"/>
                    </a:lnTo>
                    <a:lnTo>
                      <a:pt x="1173" y="981"/>
                    </a:lnTo>
                    <a:lnTo>
                      <a:pt x="1181" y="958"/>
                    </a:lnTo>
                    <a:lnTo>
                      <a:pt x="1186" y="938"/>
                    </a:lnTo>
                    <a:lnTo>
                      <a:pt x="1192" y="922"/>
                    </a:lnTo>
                    <a:lnTo>
                      <a:pt x="1194" y="907"/>
                    </a:lnTo>
                    <a:lnTo>
                      <a:pt x="1196" y="896"/>
                    </a:lnTo>
                    <a:lnTo>
                      <a:pt x="1196" y="886"/>
                    </a:lnTo>
                    <a:lnTo>
                      <a:pt x="1198" y="881"/>
                    </a:lnTo>
                    <a:lnTo>
                      <a:pt x="1198" y="873"/>
                    </a:lnTo>
                    <a:lnTo>
                      <a:pt x="1200" y="871"/>
                    </a:lnTo>
                    <a:lnTo>
                      <a:pt x="1192" y="875"/>
                    </a:lnTo>
                    <a:lnTo>
                      <a:pt x="1177" y="890"/>
                    </a:lnTo>
                    <a:lnTo>
                      <a:pt x="1148" y="913"/>
                    </a:lnTo>
                    <a:lnTo>
                      <a:pt x="1116" y="943"/>
                    </a:lnTo>
                    <a:lnTo>
                      <a:pt x="1074" y="977"/>
                    </a:lnTo>
                    <a:lnTo>
                      <a:pt x="1027" y="1017"/>
                    </a:lnTo>
                    <a:lnTo>
                      <a:pt x="975" y="1059"/>
                    </a:lnTo>
                    <a:lnTo>
                      <a:pt x="920" y="1103"/>
                    </a:lnTo>
                    <a:lnTo>
                      <a:pt x="861" y="1143"/>
                    </a:lnTo>
                    <a:lnTo>
                      <a:pt x="800" y="1185"/>
                    </a:lnTo>
                    <a:lnTo>
                      <a:pt x="740" y="1219"/>
                    </a:lnTo>
                    <a:lnTo>
                      <a:pt x="683" y="1251"/>
                    </a:lnTo>
                    <a:lnTo>
                      <a:pt x="624" y="1274"/>
                    </a:lnTo>
                    <a:lnTo>
                      <a:pt x="570" y="1293"/>
                    </a:lnTo>
                    <a:lnTo>
                      <a:pt x="521" y="1299"/>
                    </a:lnTo>
                    <a:lnTo>
                      <a:pt x="477" y="1297"/>
                    </a:lnTo>
                    <a:lnTo>
                      <a:pt x="447" y="1278"/>
                    </a:lnTo>
                    <a:lnTo>
                      <a:pt x="439" y="1246"/>
                    </a:lnTo>
                    <a:lnTo>
                      <a:pt x="451" y="1198"/>
                    </a:lnTo>
                    <a:lnTo>
                      <a:pt x="479" y="1143"/>
                    </a:lnTo>
                    <a:lnTo>
                      <a:pt x="523" y="1076"/>
                    </a:lnTo>
                    <a:lnTo>
                      <a:pt x="578" y="1004"/>
                    </a:lnTo>
                    <a:lnTo>
                      <a:pt x="643" y="928"/>
                    </a:lnTo>
                    <a:lnTo>
                      <a:pt x="717" y="850"/>
                    </a:lnTo>
                    <a:lnTo>
                      <a:pt x="791" y="768"/>
                    </a:lnTo>
                    <a:lnTo>
                      <a:pt x="871" y="692"/>
                    </a:lnTo>
                    <a:lnTo>
                      <a:pt x="949" y="618"/>
                    </a:lnTo>
                    <a:lnTo>
                      <a:pt x="1027" y="552"/>
                    </a:lnTo>
                    <a:lnTo>
                      <a:pt x="1097" y="491"/>
                    </a:lnTo>
                    <a:lnTo>
                      <a:pt x="1162" y="441"/>
                    </a:lnTo>
                    <a:lnTo>
                      <a:pt x="1215" y="405"/>
                    </a:lnTo>
                    <a:lnTo>
                      <a:pt x="1259" y="384"/>
                    </a:lnTo>
                    <a:lnTo>
                      <a:pt x="1255" y="379"/>
                    </a:lnTo>
                    <a:lnTo>
                      <a:pt x="1241" y="379"/>
                    </a:lnTo>
                    <a:lnTo>
                      <a:pt x="1219" y="382"/>
                    </a:lnTo>
                    <a:lnTo>
                      <a:pt x="1186" y="392"/>
                    </a:lnTo>
                    <a:lnTo>
                      <a:pt x="1145" y="401"/>
                    </a:lnTo>
                    <a:lnTo>
                      <a:pt x="1097" y="417"/>
                    </a:lnTo>
                    <a:lnTo>
                      <a:pt x="1044" y="434"/>
                    </a:lnTo>
                    <a:lnTo>
                      <a:pt x="987" y="457"/>
                    </a:lnTo>
                    <a:lnTo>
                      <a:pt x="922" y="477"/>
                    </a:lnTo>
                    <a:lnTo>
                      <a:pt x="856" y="504"/>
                    </a:lnTo>
                    <a:lnTo>
                      <a:pt x="787" y="533"/>
                    </a:lnTo>
                    <a:lnTo>
                      <a:pt x="719" y="565"/>
                    </a:lnTo>
                    <a:lnTo>
                      <a:pt x="647" y="597"/>
                    </a:lnTo>
                    <a:lnTo>
                      <a:pt x="578" y="633"/>
                    </a:lnTo>
                    <a:lnTo>
                      <a:pt x="510" y="669"/>
                    </a:lnTo>
                    <a:lnTo>
                      <a:pt x="447" y="709"/>
                    </a:lnTo>
                    <a:lnTo>
                      <a:pt x="458" y="681"/>
                    </a:lnTo>
                    <a:lnTo>
                      <a:pt x="481" y="647"/>
                    </a:lnTo>
                    <a:lnTo>
                      <a:pt x="510" y="609"/>
                    </a:lnTo>
                    <a:lnTo>
                      <a:pt x="546" y="569"/>
                    </a:lnTo>
                    <a:lnTo>
                      <a:pt x="588" y="525"/>
                    </a:lnTo>
                    <a:lnTo>
                      <a:pt x="635" y="481"/>
                    </a:lnTo>
                    <a:lnTo>
                      <a:pt x="688" y="436"/>
                    </a:lnTo>
                    <a:lnTo>
                      <a:pt x="747" y="390"/>
                    </a:lnTo>
                    <a:lnTo>
                      <a:pt x="808" y="342"/>
                    </a:lnTo>
                    <a:lnTo>
                      <a:pt x="875" y="299"/>
                    </a:lnTo>
                    <a:lnTo>
                      <a:pt x="943" y="255"/>
                    </a:lnTo>
                    <a:lnTo>
                      <a:pt x="1017" y="217"/>
                    </a:lnTo>
                    <a:lnTo>
                      <a:pt x="1089" y="181"/>
                    </a:lnTo>
                    <a:lnTo>
                      <a:pt x="1165" y="150"/>
                    </a:lnTo>
                    <a:lnTo>
                      <a:pt x="1241" y="126"/>
                    </a:lnTo>
                    <a:lnTo>
                      <a:pt x="1321" y="109"/>
                    </a:lnTo>
                    <a:lnTo>
                      <a:pt x="1344" y="99"/>
                    </a:lnTo>
                    <a:lnTo>
                      <a:pt x="1363" y="91"/>
                    </a:lnTo>
                    <a:lnTo>
                      <a:pt x="1375" y="84"/>
                    </a:lnTo>
                    <a:lnTo>
                      <a:pt x="1380" y="76"/>
                    </a:lnTo>
                    <a:lnTo>
                      <a:pt x="1376" y="59"/>
                    </a:lnTo>
                    <a:lnTo>
                      <a:pt x="1363" y="42"/>
                    </a:lnTo>
                    <a:lnTo>
                      <a:pt x="1350" y="33"/>
                    </a:lnTo>
                    <a:lnTo>
                      <a:pt x="1338" y="25"/>
                    </a:lnTo>
                    <a:lnTo>
                      <a:pt x="1327" y="17"/>
                    </a:lnTo>
                    <a:lnTo>
                      <a:pt x="1316" y="12"/>
                    </a:lnTo>
                    <a:lnTo>
                      <a:pt x="1297" y="2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rgbClr val="F2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4" name="Freeform 43"/>
              <p:cNvSpPr>
                <a:spLocks/>
              </p:cNvSpPr>
              <p:nvPr/>
            </p:nvSpPr>
            <p:spPr bwMode="auto">
              <a:xfrm>
                <a:off x="3042" y="2237"/>
                <a:ext cx="75" cy="48"/>
              </a:xfrm>
              <a:custGeom>
                <a:avLst/>
                <a:gdLst>
                  <a:gd name="T0" fmla="*/ 12 w 150"/>
                  <a:gd name="T1" fmla="*/ 15 h 95"/>
                  <a:gd name="T2" fmla="*/ 7 w 150"/>
                  <a:gd name="T3" fmla="*/ 19 h 95"/>
                  <a:gd name="T4" fmla="*/ 3 w 150"/>
                  <a:gd name="T5" fmla="*/ 25 h 95"/>
                  <a:gd name="T6" fmla="*/ 0 w 150"/>
                  <a:gd name="T7" fmla="*/ 31 h 95"/>
                  <a:gd name="T8" fmla="*/ 1 w 150"/>
                  <a:gd name="T9" fmla="*/ 36 h 95"/>
                  <a:gd name="T10" fmla="*/ 4 w 150"/>
                  <a:gd name="T11" fmla="*/ 40 h 95"/>
                  <a:gd name="T12" fmla="*/ 10 w 150"/>
                  <a:gd name="T13" fmla="*/ 45 h 95"/>
                  <a:gd name="T14" fmla="*/ 14 w 150"/>
                  <a:gd name="T15" fmla="*/ 46 h 95"/>
                  <a:gd name="T16" fmla="*/ 20 w 150"/>
                  <a:gd name="T17" fmla="*/ 47 h 95"/>
                  <a:gd name="T18" fmla="*/ 27 w 150"/>
                  <a:gd name="T19" fmla="*/ 47 h 95"/>
                  <a:gd name="T20" fmla="*/ 36 w 150"/>
                  <a:gd name="T21" fmla="*/ 48 h 95"/>
                  <a:gd name="T22" fmla="*/ 44 w 150"/>
                  <a:gd name="T23" fmla="*/ 46 h 95"/>
                  <a:gd name="T24" fmla="*/ 51 w 150"/>
                  <a:gd name="T25" fmla="*/ 45 h 95"/>
                  <a:gd name="T26" fmla="*/ 56 w 150"/>
                  <a:gd name="T27" fmla="*/ 42 h 95"/>
                  <a:gd name="T28" fmla="*/ 63 w 150"/>
                  <a:gd name="T29" fmla="*/ 40 h 95"/>
                  <a:gd name="T30" fmla="*/ 71 w 150"/>
                  <a:gd name="T31" fmla="*/ 34 h 95"/>
                  <a:gd name="T32" fmla="*/ 75 w 150"/>
                  <a:gd name="T33" fmla="*/ 28 h 95"/>
                  <a:gd name="T34" fmla="*/ 75 w 150"/>
                  <a:gd name="T35" fmla="*/ 20 h 95"/>
                  <a:gd name="T36" fmla="*/ 73 w 150"/>
                  <a:gd name="T37" fmla="*/ 14 h 95"/>
                  <a:gd name="T38" fmla="*/ 70 w 150"/>
                  <a:gd name="T39" fmla="*/ 8 h 95"/>
                  <a:gd name="T40" fmla="*/ 64 w 150"/>
                  <a:gd name="T41" fmla="*/ 5 h 95"/>
                  <a:gd name="T42" fmla="*/ 55 w 150"/>
                  <a:gd name="T43" fmla="*/ 2 h 95"/>
                  <a:gd name="T44" fmla="*/ 48 w 150"/>
                  <a:gd name="T45" fmla="*/ 1 h 95"/>
                  <a:gd name="T46" fmla="*/ 40 w 150"/>
                  <a:gd name="T47" fmla="*/ 0 h 95"/>
                  <a:gd name="T48" fmla="*/ 34 w 150"/>
                  <a:gd name="T49" fmla="*/ 2 h 95"/>
                  <a:gd name="T50" fmla="*/ 27 w 150"/>
                  <a:gd name="T51" fmla="*/ 3 h 95"/>
                  <a:gd name="T52" fmla="*/ 21 w 150"/>
                  <a:gd name="T53" fmla="*/ 7 h 95"/>
                  <a:gd name="T54" fmla="*/ 15 w 150"/>
                  <a:gd name="T55" fmla="*/ 10 h 95"/>
                  <a:gd name="T56" fmla="*/ 12 w 150"/>
                  <a:gd name="T57" fmla="*/ 15 h 95"/>
                  <a:gd name="T58" fmla="*/ 12 w 150"/>
                  <a:gd name="T59" fmla="*/ 15 h 9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50" h="95">
                    <a:moveTo>
                      <a:pt x="23" y="30"/>
                    </a:moveTo>
                    <a:lnTo>
                      <a:pt x="13" y="38"/>
                    </a:lnTo>
                    <a:lnTo>
                      <a:pt x="6" y="49"/>
                    </a:lnTo>
                    <a:lnTo>
                      <a:pt x="0" y="61"/>
                    </a:lnTo>
                    <a:lnTo>
                      <a:pt x="2" y="72"/>
                    </a:lnTo>
                    <a:lnTo>
                      <a:pt x="8" y="80"/>
                    </a:lnTo>
                    <a:lnTo>
                      <a:pt x="19" y="89"/>
                    </a:lnTo>
                    <a:lnTo>
                      <a:pt x="27" y="91"/>
                    </a:lnTo>
                    <a:lnTo>
                      <a:pt x="40" y="93"/>
                    </a:lnTo>
                    <a:lnTo>
                      <a:pt x="53" y="93"/>
                    </a:lnTo>
                    <a:lnTo>
                      <a:pt x="72" y="95"/>
                    </a:lnTo>
                    <a:lnTo>
                      <a:pt x="88" y="91"/>
                    </a:lnTo>
                    <a:lnTo>
                      <a:pt x="101" y="89"/>
                    </a:lnTo>
                    <a:lnTo>
                      <a:pt x="112" y="84"/>
                    </a:lnTo>
                    <a:lnTo>
                      <a:pt x="126" y="80"/>
                    </a:lnTo>
                    <a:lnTo>
                      <a:pt x="141" y="67"/>
                    </a:lnTo>
                    <a:lnTo>
                      <a:pt x="150" y="55"/>
                    </a:lnTo>
                    <a:lnTo>
                      <a:pt x="150" y="40"/>
                    </a:lnTo>
                    <a:lnTo>
                      <a:pt x="146" y="27"/>
                    </a:lnTo>
                    <a:lnTo>
                      <a:pt x="139" y="15"/>
                    </a:lnTo>
                    <a:lnTo>
                      <a:pt x="127" y="10"/>
                    </a:lnTo>
                    <a:lnTo>
                      <a:pt x="110" y="4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7" y="4"/>
                    </a:lnTo>
                    <a:lnTo>
                      <a:pt x="53" y="6"/>
                    </a:lnTo>
                    <a:lnTo>
                      <a:pt x="42" y="13"/>
                    </a:lnTo>
                    <a:lnTo>
                      <a:pt x="30" y="19"/>
                    </a:ln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5" name="Freeform 44"/>
              <p:cNvSpPr>
                <a:spLocks/>
              </p:cNvSpPr>
              <p:nvPr/>
            </p:nvSpPr>
            <p:spPr bwMode="auto">
              <a:xfrm>
                <a:off x="2773" y="2301"/>
                <a:ext cx="79" cy="53"/>
              </a:xfrm>
              <a:custGeom>
                <a:avLst/>
                <a:gdLst>
                  <a:gd name="T0" fmla="*/ 13 w 158"/>
                  <a:gd name="T1" fmla="*/ 8 h 107"/>
                  <a:gd name="T2" fmla="*/ 6 w 158"/>
                  <a:gd name="T3" fmla="*/ 11 h 107"/>
                  <a:gd name="T4" fmla="*/ 2 w 158"/>
                  <a:gd name="T5" fmla="*/ 17 h 107"/>
                  <a:gd name="T6" fmla="*/ 0 w 158"/>
                  <a:gd name="T7" fmla="*/ 25 h 107"/>
                  <a:gd name="T8" fmla="*/ 1 w 158"/>
                  <a:gd name="T9" fmla="*/ 34 h 107"/>
                  <a:gd name="T10" fmla="*/ 4 w 158"/>
                  <a:gd name="T11" fmla="*/ 42 h 107"/>
                  <a:gd name="T12" fmla="*/ 12 w 158"/>
                  <a:gd name="T13" fmla="*/ 48 h 107"/>
                  <a:gd name="T14" fmla="*/ 16 w 158"/>
                  <a:gd name="T15" fmla="*/ 50 h 107"/>
                  <a:gd name="T16" fmla="*/ 23 w 158"/>
                  <a:gd name="T17" fmla="*/ 52 h 107"/>
                  <a:gd name="T18" fmla="*/ 30 w 158"/>
                  <a:gd name="T19" fmla="*/ 52 h 107"/>
                  <a:gd name="T20" fmla="*/ 39 w 158"/>
                  <a:gd name="T21" fmla="*/ 53 h 107"/>
                  <a:gd name="T22" fmla="*/ 47 w 158"/>
                  <a:gd name="T23" fmla="*/ 51 h 107"/>
                  <a:gd name="T24" fmla="*/ 54 w 158"/>
                  <a:gd name="T25" fmla="*/ 50 h 107"/>
                  <a:gd name="T26" fmla="*/ 59 w 158"/>
                  <a:gd name="T27" fmla="*/ 47 h 107"/>
                  <a:gd name="T28" fmla="*/ 66 w 158"/>
                  <a:gd name="T29" fmla="*/ 45 h 107"/>
                  <a:gd name="T30" fmla="*/ 74 w 158"/>
                  <a:gd name="T31" fmla="*/ 37 h 107"/>
                  <a:gd name="T32" fmla="*/ 78 w 158"/>
                  <a:gd name="T33" fmla="*/ 30 h 107"/>
                  <a:gd name="T34" fmla="*/ 79 w 158"/>
                  <a:gd name="T35" fmla="*/ 22 h 107"/>
                  <a:gd name="T36" fmla="*/ 78 w 158"/>
                  <a:gd name="T37" fmla="*/ 14 h 107"/>
                  <a:gd name="T38" fmla="*/ 75 w 158"/>
                  <a:gd name="T39" fmla="*/ 8 h 107"/>
                  <a:gd name="T40" fmla="*/ 71 w 158"/>
                  <a:gd name="T41" fmla="*/ 6 h 107"/>
                  <a:gd name="T42" fmla="*/ 64 w 158"/>
                  <a:gd name="T43" fmla="*/ 3 h 107"/>
                  <a:gd name="T44" fmla="*/ 58 w 158"/>
                  <a:gd name="T45" fmla="*/ 1 h 107"/>
                  <a:gd name="T46" fmla="*/ 52 w 158"/>
                  <a:gd name="T47" fmla="*/ 0 h 107"/>
                  <a:gd name="T48" fmla="*/ 46 w 158"/>
                  <a:gd name="T49" fmla="*/ 0 h 107"/>
                  <a:gd name="T50" fmla="*/ 38 w 158"/>
                  <a:gd name="T51" fmla="*/ 0 h 107"/>
                  <a:gd name="T52" fmla="*/ 31 w 158"/>
                  <a:gd name="T53" fmla="*/ 2 h 107"/>
                  <a:gd name="T54" fmla="*/ 22 w 158"/>
                  <a:gd name="T55" fmla="*/ 4 h 107"/>
                  <a:gd name="T56" fmla="*/ 13 w 158"/>
                  <a:gd name="T57" fmla="*/ 8 h 107"/>
                  <a:gd name="T58" fmla="*/ 13 w 158"/>
                  <a:gd name="T59" fmla="*/ 8 h 10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58" h="107">
                    <a:moveTo>
                      <a:pt x="25" y="17"/>
                    </a:moveTo>
                    <a:lnTo>
                      <a:pt x="12" y="23"/>
                    </a:lnTo>
                    <a:lnTo>
                      <a:pt x="4" y="35"/>
                    </a:lnTo>
                    <a:lnTo>
                      <a:pt x="0" y="50"/>
                    </a:lnTo>
                    <a:lnTo>
                      <a:pt x="2" y="69"/>
                    </a:lnTo>
                    <a:lnTo>
                      <a:pt x="8" y="84"/>
                    </a:lnTo>
                    <a:lnTo>
                      <a:pt x="23" y="97"/>
                    </a:lnTo>
                    <a:lnTo>
                      <a:pt x="32" y="101"/>
                    </a:lnTo>
                    <a:lnTo>
                      <a:pt x="46" y="105"/>
                    </a:lnTo>
                    <a:lnTo>
                      <a:pt x="59" y="105"/>
                    </a:lnTo>
                    <a:lnTo>
                      <a:pt x="78" y="107"/>
                    </a:lnTo>
                    <a:lnTo>
                      <a:pt x="93" y="103"/>
                    </a:lnTo>
                    <a:lnTo>
                      <a:pt x="107" y="101"/>
                    </a:lnTo>
                    <a:lnTo>
                      <a:pt x="118" y="95"/>
                    </a:lnTo>
                    <a:lnTo>
                      <a:pt x="131" y="90"/>
                    </a:lnTo>
                    <a:lnTo>
                      <a:pt x="147" y="75"/>
                    </a:lnTo>
                    <a:lnTo>
                      <a:pt x="156" y="61"/>
                    </a:lnTo>
                    <a:lnTo>
                      <a:pt x="158" y="44"/>
                    </a:lnTo>
                    <a:lnTo>
                      <a:pt x="156" y="29"/>
                    </a:lnTo>
                    <a:lnTo>
                      <a:pt x="150" y="17"/>
                    </a:lnTo>
                    <a:lnTo>
                      <a:pt x="141" y="12"/>
                    </a:lnTo>
                    <a:lnTo>
                      <a:pt x="128" y="6"/>
                    </a:lnTo>
                    <a:lnTo>
                      <a:pt x="116" y="2"/>
                    </a:lnTo>
                    <a:lnTo>
                      <a:pt x="103" y="0"/>
                    </a:lnTo>
                    <a:lnTo>
                      <a:pt x="91" y="0"/>
                    </a:lnTo>
                    <a:lnTo>
                      <a:pt x="76" y="0"/>
                    </a:lnTo>
                    <a:lnTo>
                      <a:pt x="61" y="4"/>
                    </a:lnTo>
                    <a:lnTo>
                      <a:pt x="44" y="8"/>
                    </a:lnTo>
                    <a:lnTo>
                      <a:pt x="25" y="17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6" name="Freeform 45"/>
              <p:cNvSpPr>
                <a:spLocks/>
              </p:cNvSpPr>
              <p:nvPr/>
            </p:nvSpPr>
            <p:spPr bwMode="auto">
              <a:xfrm>
                <a:off x="2625" y="2349"/>
                <a:ext cx="410" cy="755"/>
              </a:xfrm>
              <a:custGeom>
                <a:avLst/>
                <a:gdLst>
                  <a:gd name="T0" fmla="*/ 383 w 821"/>
                  <a:gd name="T1" fmla="*/ 274 h 1510"/>
                  <a:gd name="T2" fmla="*/ 346 w 821"/>
                  <a:gd name="T3" fmla="*/ 253 h 1510"/>
                  <a:gd name="T4" fmla="*/ 296 w 821"/>
                  <a:gd name="T5" fmla="*/ 223 h 1510"/>
                  <a:gd name="T6" fmla="*/ 239 w 821"/>
                  <a:gd name="T7" fmla="*/ 187 h 1510"/>
                  <a:gd name="T8" fmla="*/ 179 w 821"/>
                  <a:gd name="T9" fmla="*/ 146 h 1510"/>
                  <a:gd name="T10" fmla="*/ 120 w 821"/>
                  <a:gd name="T11" fmla="*/ 103 h 1510"/>
                  <a:gd name="T12" fmla="*/ 68 w 821"/>
                  <a:gd name="T13" fmla="*/ 61 h 1510"/>
                  <a:gd name="T14" fmla="*/ 27 w 821"/>
                  <a:gd name="T15" fmla="*/ 21 h 1510"/>
                  <a:gd name="T16" fmla="*/ 5 w 821"/>
                  <a:gd name="T17" fmla="*/ 0 h 1510"/>
                  <a:gd name="T18" fmla="*/ 0 w 821"/>
                  <a:gd name="T19" fmla="*/ 21 h 1510"/>
                  <a:gd name="T20" fmla="*/ 4 w 821"/>
                  <a:gd name="T21" fmla="*/ 76 h 1510"/>
                  <a:gd name="T22" fmla="*/ 20 w 821"/>
                  <a:gd name="T23" fmla="*/ 158 h 1510"/>
                  <a:gd name="T24" fmla="*/ 47 w 821"/>
                  <a:gd name="T25" fmla="*/ 257 h 1510"/>
                  <a:gd name="T26" fmla="*/ 85 w 821"/>
                  <a:gd name="T27" fmla="*/ 365 h 1510"/>
                  <a:gd name="T28" fmla="*/ 137 w 821"/>
                  <a:gd name="T29" fmla="*/ 474 h 1510"/>
                  <a:gd name="T30" fmla="*/ 202 w 821"/>
                  <a:gd name="T31" fmla="*/ 578 h 1510"/>
                  <a:gd name="T32" fmla="*/ 240 w 821"/>
                  <a:gd name="T33" fmla="*/ 622 h 1510"/>
                  <a:gd name="T34" fmla="*/ 234 w 821"/>
                  <a:gd name="T35" fmla="*/ 601 h 1510"/>
                  <a:gd name="T36" fmla="*/ 227 w 821"/>
                  <a:gd name="T37" fmla="*/ 566 h 1510"/>
                  <a:gd name="T38" fmla="*/ 218 w 821"/>
                  <a:gd name="T39" fmla="*/ 519 h 1510"/>
                  <a:gd name="T40" fmla="*/ 210 w 821"/>
                  <a:gd name="T41" fmla="*/ 469 h 1510"/>
                  <a:gd name="T42" fmla="*/ 204 w 821"/>
                  <a:gd name="T43" fmla="*/ 419 h 1510"/>
                  <a:gd name="T44" fmla="*/ 203 w 821"/>
                  <a:gd name="T45" fmla="*/ 375 h 1510"/>
                  <a:gd name="T46" fmla="*/ 208 w 821"/>
                  <a:gd name="T47" fmla="*/ 343 h 1510"/>
                  <a:gd name="T48" fmla="*/ 219 w 821"/>
                  <a:gd name="T49" fmla="*/ 327 h 1510"/>
                  <a:gd name="T50" fmla="*/ 229 w 821"/>
                  <a:gd name="T51" fmla="*/ 334 h 1510"/>
                  <a:gd name="T52" fmla="*/ 235 w 821"/>
                  <a:gd name="T53" fmla="*/ 363 h 1510"/>
                  <a:gd name="T54" fmla="*/ 245 w 821"/>
                  <a:gd name="T55" fmla="*/ 408 h 1510"/>
                  <a:gd name="T56" fmla="*/ 260 w 821"/>
                  <a:gd name="T57" fmla="*/ 469 h 1510"/>
                  <a:gd name="T58" fmla="*/ 286 w 821"/>
                  <a:gd name="T59" fmla="*/ 540 h 1510"/>
                  <a:gd name="T60" fmla="*/ 323 w 821"/>
                  <a:gd name="T61" fmla="*/ 622 h 1510"/>
                  <a:gd name="T62" fmla="*/ 376 w 821"/>
                  <a:gd name="T63" fmla="*/ 710 h 1510"/>
                  <a:gd name="T64" fmla="*/ 396 w 821"/>
                  <a:gd name="T65" fmla="*/ 702 h 1510"/>
                  <a:gd name="T66" fmla="*/ 376 w 821"/>
                  <a:gd name="T67" fmla="*/ 609 h 1510"/>
                  <a:gd name="T68" fmla="*/ 366 w 821"/>
                  <a:gd name="T69" fmla="*/ 529 h 1510"/>
                  <a:gd name="T70" fmla="*/ 365 w 821"/>
                  <a:gd name="T71" fmla="*/ 461 h 1510"/>
                  <a:gd name="T72" fmla="*/ 368 w 821"/>
                  <a:gd name="T73" fmla="*/ 405 h 1510"/>
                  <a:gd name="T74" fmla="*/ 376 w 821"/>
                  <a:gd name="T75" fmla="*/ 360 h 1510"/>
                  <a:gd name="T76" fmla="*/ 384 w 821"/>
                  <a:gd name="T77" fmla="*/ 323 h 1510"/>
                  <a:gd name="T78" fmla="*/ 393 w 821"/>
                  <a:gd name="T79" fmla="*/ 292 h 1510"/>
                  <a:gd name="T80" fmla="*/ 397 w 821"/>
                  <a:gd name="T81" fmla="*/ 281 h 151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821" h="1510">
                    <a:moveTo>
                      <a:pt x="794" y="561"/>
                    </a:moveTo>
                    <a:lnTo>
                      <a:pt x="766" y="548"/>
                    </a:lnTo>
                    <a:lnTo>
                      <a:pt x="733" y="531"/>
                    </a:lnTo>
                    <a:lnTo>
                      <a:pt x="692" y="506"/>
                    </a:lnTo>
                    <a:lnTo>
                      <a:pt x="646" y="479"/>
                    </a:lnTo>
                    <a:lnTo>
                      <a:pt x="593" y="445"/>
                    </a:lnTo>
                    <a:lnTo>
                      <a:pt x="538" y="413"/>
                    </a:lnTo>
                    <a:lnTo>
                      <a:pt x="479" y="373"/>
                    </a:lnTo>
                    <a:lnTo>
                      <a:pt x="420" y="335"/>
                    </a:lnTo>
                    <a:lnTo>
                      <a:pt x="359" y="291"/>
                    </a:lnTo>
                    <a:lnTo>
                      <a:pt x="300" y="249"/>
                    </a:lnTo>
                    <a:lnTo>
                      <a:pt x="241" y="206"/>
                    </a:lnTo>
                    <a:lnTo>
                      <a:pt x="188" y="164"/>
                    </a:lnTo>
                    <a:lnTo>
                      <a:pt x="137" y="122"/>
                    </a:lnTo>
                    <a:lnTo>
                      <a:pt x="93" y="82"/>
                    </a:lnTo>
                    <a:lnTo>
                      <a:pt x="55" y="42"/>
                    </a:lnTo>
                    <a:lnTo>
                      <a:pt x="26" y="10"/>
                    </a:lnTo>
                    <a:lnTo>
                      <a:pt x="11" y="0"/>
                    </a:lnTo>
                    <a:lnTo>
                      <a:pt x="3" y="12"/>
                    </a:lnTo>
                    <a:lnTo>
                      <a:pt x="0" y="42"/>
                    </a:lnTo>
                    <a:lnTo>
                      <a:pt x="3" y="92"/>
                    </a:lnTo>
                    <a:lnTo>
                      <a:pt x="9" y="152"/>
                    </a:lnTo>
                    <a:lnTo>
                      <a:pt x="22" y="228"/>
                    </a:lnTo>
                    <a:lnTo>
                      <a:pt x="41" y="316"/>
                    </a:lnTo>
                    <a:lnTo>
                      <a:pt x="66" y="413"/>
                    </a:lnTo>
                    <a:lnTo>
                      <a:pt x="95" y="514"/>
                    </a:lnTo>
                    <a:lnTo>
                      <a:pt x="129" y="620"/>
                    </a:lnTo>
                    <a:lnTo>
                      <a:pt x="171" y="729"/>
                    </a:lnTo>
                    <a:lnTo>
                      <a:pt x="220" y="841"/>
                    </a:lnTo>
                    <a:lnTo>
                      <a:pt x="275" y="947"/>
                    </a:lnTo>
                    <a:lnTo>
                      <a:pt x="336" y="1056"/>
                    </a:lnTo>
                    <a:lnTo>
                      <a:pt x="405" y="1156"/>
                    </a:lnTo>
                    <a:lnTo>
                      <a:pt x="482" y="1251"/>
                    </a:lnTo>
                    <a:lnTo>
                      <a:pt x="481" y="1244"/>
                    </a:lnTo>
                    <a:lnTo>
                      <a:pt x="477" y="1229"/>
                    </a:lnTo>
                    <a:lnTo>
                      <a:pt x="469" y="1202"/>
                    </a:lnTo>
                    <a:lnTo>
                      <a:pt x="463" y="1172"/>
                    </a:lnTo>
                    <a:lnTo>
                      <a:pt x="454" y="1132"/>
                    </a:lnTo>
                    <a:lnTo>
                      <a:pt x="446" y="1086"/>
                    </a:lnTo>
                    <a:lnTo>
                      <a:pt x="437" y="1038"/>
                    </a:lnTo>
                    <a:lnTo>
                      <a:pt x="429" y="991"/>
                    </a:lnTo>
                    <a:lnTo>
                      <a:pt x="420" y="938"/>
                    </a:lnTo>
                    <a:lnTo>
                      <a:pt x="414" y="888"/>
                    </a:lnTo>
                    <a:lnTo>
                      <a:pt x="408" y="837"/>
                    </a:lnTo>
                    <a:lnTo>
                      <a:pt x="408" y="793"/>
                    </a:lnTo>
                    <a:lnTo>
                      <a:pt x="406" y="749"/>
                    </a:lnTo>
                    <a:lnTo>
                      <a:pt x="410" y="715"/>
                    </a:lnTo>
                    <a:lnTo>
                      <a:pt x="416" y="685"/>
                    </a:lnTo>
                    <a:lnTo>
                      <a:pt x="429" y="666"/>
                    </a:lnTo>
                    <a:lnTo>
                      <a:pt x="439" y="654"/>
                    </a:lnTo>
                    <a:lnTo>
                      <a:pt x="450" y="656"/>
                    </a:lnTo>
                    <a:lnTo>
                      <a:pt x="458" y="668"/>
                    </a:lnTo>
                    <a:lnTo>
                      <a:pt x="465" y="692"/>
                    </a:lnTo>
                    <a:lnTo>
                      <a:pt x="471" y="725"/>
                    </a:lnTo>
                    <a:lnTo>
                      <a:pt x="481" y="767"/>
                    </a:lnTo>
                    <a:lnTo>
                      <a:pt x="490" y="816"/>
                    </a:lnTo>
                    <a:lnTo>
                      <a:pt x="505" y="875"/>
                    </a:lnTo>
                    <a:lnTo>
                      <a:pt x="520" y="938"/>
                    </a:lnTo>
                    <a:lnTo>
                      <a:pt x="543" y="1006"/>
                    </a:lnTo>
                    <a:lnTo>
                      <a:pt x="572" y="1080"/>
                    </a:lnTo>
                    <a:lnTo>
                      <a:pt x="606" y="1162"/>
                    </a:lnTo>
                    <a:lnTo>
                      <a:pt x="646" y="1244"/>
                    </a:lnTo>
                    <a:lnTo>
                      <a:pt x="695" y="1331"/>
                    </a:lnTo>
                    <a:lnTo>
                      <a:pt x="752" y="1419"/>
                    </a:lnTo>
                    <a:lnTo>
                      <a:pt x="821" y="1510"/>
                    </a:lnTo>
                    <a:lnTo>
                      <a:pt x="792" y="1403"/>
                    </a:lnTo>
                    <a:lnTo>
                      <a:pt x="769" y="1308"/>
                    </a:lnTo>
                    <a:lnTo>
                      <a:pt x="752" y="1217"/>
                    </a:lnTo>
                    <a:lnTo>
                      <a:pt x="741" y="1135"/>
                    </a:lnTo>
                    <a:lnTo>
                      <a:pt x="733" y="1057"/>
                    </a:lnTo>
                    <a:lnTo>
                      <a:pt x="730" y="987"/>
                    </a:lnTo>
                    <a:lnTo>
                      <a:pt x="730" y="922"/>
                    </a:lnTo>
                    <a:lnTo>
                      <a:pt x="733" y="865"/>
                    </a:lnTo>
                    <a:lnTo>
                      <a:pt x="737" y="810"/>
                    </a:lnTo>
                    <a:lnTo>
                      <a:pt x="745" y="763"/>
                    </a:lnTo>
                    <a:lnTo>
                      <a:pt x="752" y="719"/>
                    </a:lnTo>
                    <a:lnTo>
                      <a:pt x="762" y="681"/>
                    </a:lnTo>
                    <a:lnTo>
                      <a:pt x="769" y="645"/>
                    </a:lnTo>
                    <a:lnTo>
                      <a:pt x="779" y="613"/>
                    </a:lnTo>
                    <a:lnTo>
                      <a:pt x="787" y="584"/>
                    </a:lnTo>
                    <a:lnTo>
                      <a:pt x="794" y="56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7" name="Freeform 46"/>
              <p:cNvSpPr>
                <a:spLocks/>
              </p:cNvSpPr>
              <p:nvPr/>
            </p:nvSpPr>
            <p:spPr bwMode="auto">
              <a:xfrm>
                <a:off x="3209" y="2182"/>
                <a:ext cx="70" cy="52"/>
              </a:xfrm>
              <a:custGeom>
                <a:avLst/>
                <a:gdLst>
                  <a:gd name="T0" fmla="*/ 11 w 138"/>
                  <a:gd name="T1" fmla="*/ 8 h 104"/>
                  <a:gd name="T2" fmla="*/ 5 w 138"/>
                  <a:gd name="T3" fmla="*/ 11 h 104"/>
                  <a:gd name="T4" fmla="*/ 1 w 138"/>
                  <a:gd name="T5" fmla="*/ 16 h 104"/>
                  <a:gd name="T6" fmla="*/ 0 w 138"/>
                  <a:gd name="T7" fmla="*/ 24 h 104"/>
                  <a:gd name="T8" fmla="*/ 1 w 138"/>
                  <a:gd name="T9" fmla="*/ 32 h 104"/>
                  <a:gd name="T10" fmla="*/ 5 w 138"/>
                  <a:gd name="T11" fmla="*/ 40 h 104"/>
                  <a:gd name="T12" fmla="*/ 13 w 138"/>
                  <a:gd name="T13" fmla="*/ 47 h 104"/>
                  <a:gd name="T14" fmla="*/ 18 w 138"/>
                  <a:gd name="T15" fmla="*/ 49 h 104"/>
                  <a:gd name="T16" fmla="*/ 24 w 138"/>
                  <a:gd name="T17" fmla="*/ 50 h 104"/>
                  <a:gd name="T18" fmla="*/ 31 w 138"/>
                  <a:gd name="T19" fmla="*/ 51 h 104"/>
                  <a:gd name="T20" fmla="*/ 41 w 138"/>
                  <a:gd name="T21" fmla="*/ 52 h 104"/>
                  <a:gd name="T22" fmla="*/ 47 w 138"/>
                  <a:gd name="T23" fmla="*/ 50 h 104"/>
                  <a:gd name="T24" fmla="*/ 54 w 138"/>
                  <a:gd name="T25" fmla="*/ 50 h 104"/>
                  <a:gd name="T26" fmla="*/ 59 w 138"/>
                  <a:gd name="T27" fmla="*/ 47 h 104"/>
                  <a:gd name="T28" fmla="*/ 63 w 138"/>
                  <a:gd name="T29" fmla="*/ 45 h 104"/>
                  <a:gd name="T30" fmla="*/ 68 w 138"/>
                  <a:gd name="T31" fmla="*/ 37 h 104"/>
                  <a:gd name="T32" fmla="*/ 70 w 138"/>
                  <a:gd name="T33" fmla="*/ 31 h 104"/>
                  <a:gd name="T34" fmla="*/ 67 w 138"/>
                  <a:gd name="T35" fmla="*/ 22 h 104"/>
                  <a:gd name="T36" fmla="*/ 64 w 138"/>
                  <a:gd name="T37" fmla="*/ 15 h 104"/>
                  <a:gd name="T38" fmla="*/ 59 w 138"/>
                  <a:gd name="T39" fmla="*/ 10 h 104"/>
                  <a:gd name="T40" fmla="*/ 54 w 138"/>
                  <a:gd name="T41" fmla="*/ 8 h 104"/>
                  <a:gd name="T42" fmla="*/ 47 w 138"/>
                  <a:gd name="T43" fmla="*/ 5 h 104"/>
                  <a:gd name="T44" fmla="*/ 44 w 138"/>
                  <a:gd name="T45" fmla="*/ 2 h 104"/>
                  <a:gd name="T46" fmla="*/ 41 w 138"/>
                  <a:gd name="T47" fmla="*/ 0 h 104"/>
                  <a:gd name="T48" fmla="*/ 38 w 138"/>
                  <a:gd name="T49" fmla="*/ 0 h 104"/>
                  <a:gd name="T50" fmla="*/ 32 w 138"/>
                  <a:gd name="T51" fmla="*/ 0 h 104"/>
                  <a:gd name="T52" fmla="*/ 28 w 138"/>
                  <a:gd name="T53" fmla="*/ 1 h 104"/>
                  <a:gd name="T54" fmla="*/ 24 w 138"/>
                  <a:gd name="T55" fmla="*/ 2 h 104"/>
                  <a:gd name="T56" fmla="*/ 20 w 138"/>
                  <a:gd name="T57" fmla="*/ 4 h 104"/>
                  <a:gd name="T58" fmla="*/ 15 w 138"/>
                  <a:gd name="T59" fmla="*/ 5 h 104"/>
                  <a:gd name="T60" fmla="*/ 11 w 138"/>
                  <a:gd name="T61" fmla="*/ 8 h 104"/>
                  <a:gd name="T62" fmla="*/ 11 w 138"/>
                  <a:gd name="T63" fmla="*/ 8 h 1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38" h="104">
                    <a:moveTo>
                      <a:pt x="21" y="15"/>
                    </a:moveTo>
                    <a:lnTo>
                      <a:pt x="9" y="21"/>
                    </a:lnTo>
                    <a:lnTo>
                      <a:pt x="2" y="32"/>
                    </a:lnTo>
                    <a:lnTo>
                      <a:pt x="0" y="47"/>
                    </a:lnTo>
                    <a:lnTo>
                      <a:pt x="2" y="64"/>
                    </a:lnTo>
                    <a:lnTo>
                      <a:pt x="9" y="80"/>
                    </a:lnTo>
                    <a:lnTo>
                      <a:pt x="26" y="93"/>
                    </a:lnTo>
                    <a:lnTo>
                      <a:pt x="36" y="97"/>
                    </a:lnTo>
                    <a:lnTo>
                      <a:pt x="47" y="100"/>
                    </a:lnTo>
                    <a:lnTo>
                      <a:pt x="62" y="102"/>
                    </a:lnTo>
                    <a:lnTo>
                      <a:pt x="81" y="104"/>
                    </a:lnTo>
                    <a:lnTo>
                      <a:pt x="93" y="100"/>
                    </a:lnTo>
                    <a:lnTo>
                      <a:pt x="106" y="99"/>
                    </a:lnTo>
                    <a:lnTo>
                      <a:pt x="116" y="93"/>
                    </a:lnTo>
                    <a:lnTo>
                      <a:pt x="125" y="89"/>
                    </a:lnTo>
                    <a:lnTo>
                      <a:pt x="135" y="74"/>
                    </a:lnTo>
                    <a:lnTo>
                      <a:pt x="138" y="61"/>
                    </a:lnTo>
                    <a:lnTo>
                      <a:pt x="133" y="43"/>
                    </a:lnTo>
                    <a:lnTo>
                      <a:pt x="127" y="30"/>
                    </a:lnTo>
                    <a:lnTo>
                      <a:pt x="116" y="19"/>
                    </a:lnTo>
                    <a:lnTo>
                      <a:pt x="106" y="15"/>
                    </a:lnTo>
                    <a:lnTo>
                      <a:pt x="93" y="9"/>
                    </a:lnTo>
                    <a:lnTo>
                      <a:pt x="87" y="4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64" y="0"/>
                    </a:lnTo>
                    <a:lnTo>
                      <a:pt x="55" y="2"/>
                    </a:lnTo>
                    <a:lnTo>
                      <a:pt x="47" y="4"/>
                    </a:lnTo>
                    <a:lnTo>
                      <a:pt x="40" y="7"/>
                    </a:lnTo>
                    <a:lnTo>
                      <a:pt x="30" y="9"/>
                    </a:lnTo>
                    <a:lnTo>
                      <a:pt x="21" y="15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8" name="Freeform 47"/>
              <p:cNvSpPr>
                <a:spLocks/>
              </p:cNvSpPr>
              <p:nvPr/>
            </p:nvSpPr>
            <p:spPr bwMode="auto">
              <a:xfrm>
                <a:off x="3178" y="2930"/>
                <a:ext cx="79" cy="61"/>
              </a:xfrm>
              <a:custGeom>
                <a:avLst/>
                <a:gdLst>
                  <a:gd name="T0" fmla="*/ 12 w 158"/>
                  <a:gd name="T1" fmla="*/ 20 h 122"/>
                  <a:gd name="T2" fmla="*/ 7 w 158"/>
                  <a:gd name="T3" fmla="*/ 25 h 122"/>
                  <a:gd name="T4" fmla="*/ 3 w 158"/>
                  <a:gd name="T5" fmla="*/ 32 h 122"/>
                  <a:gd name="T6" fmla="*/ 0 w 158"/>
                  <a:gd name="T7" fmla="*/ 38 h 122"/>
                  <a:gd name="T8" fmla="*/ 0 w 158"/>
                  <a:gd name="T9" fmla="*/ 46 h 122"/>
                  <a:gd name="T10" fmla="*/ 1 w 158"/>
                  <a:gd name="T11" fmla="*/ 52 h 122"/>
                  <a:gd name="T12" fmla="*/ 7 w 158"/>
                  <a:gd name="T13" fmla="*/ 57 h 122"/>
                  <a:gd name="T14" fmla="*/ 10 w 158"/>
                  <a:gd name="T15" fmla="*/ 58 h 122"/>
                  <a:gd name="T16" fmla="*/ 16 w 158"/>
                  <a:gd name="T17" fmla="*/ 60 h 122"/>
                  <a:gd name="T18" fmla="*/ 23 w 158"/>
                  <a:gd name="T19" fmla="*/ 60 h 122"/>
                  <a:gd name="T20" fmla="*/ 32 w 158"/>
                  <a:gd name="T21" fmla="*/ 61 h 122"/>
                  <a:gd name="T22" fmla="*/ 38 w 158"/>
                  <a:gd name="T23" fmla="*/ 59 h 122"/>
                  <a:gd name="T24" fmla="*/ 47 w 158"/>
                  <a:gd name="T25" fmla="*/ 58 h 122"/>
                  <a:gd name="T26" fmla="*/ 54 w 158"/>
                  <a:gd name="T27" fmla="*/ 55 h 122"/>
                  <a:gd name="T28" fmla="*/ 60 w 158"/>
                  <a:gd name="T29" fmla="*/ 53 h 122"/>
                  <a:gd name="T30" fmla="*/ 65 w 158"/>
                  <a:gd name="T31" fmla="*/ 50 h 122"/>
                  <a:gd name="T32" fmla="*/ 70 w 158"/>
                  <a:gd name="T33" fmla="*/ 46 h 122"/>
                  <a:gd name="T34" fmla="*/ 73 w 158"/>
                  <a:gd name="T35" fmla="*/ 42 h 122"/>
                  <a:gd name="T36" fmla="*/ 77 w 158"/>
                  <a:gd name="T37" fmla="*/ 38 h 122"/>
                  <a:gd name="T38" fmla="*/ 79 w 158"/>
                  <a:gd name="T39" fmla="*/ 29 h 122"/>
                  <a:gd name="T40" fmla="*/ 77 w 158"/>
                  <a:gd name="T41" fmla="*/ 20 h 122"/>
                  <a:gd name="T42" fmla="*/ 74 w 158"/>
                  <a:gd name="T43" fmla="*/ 15 h 122"/>
                  <a:gd name="T44" fmla="*/ 72 w 158"/>
                  <a:gd name="T45" fmla="*/ 12 h 122"/>
                  <a:gd name="T46" fmla="*/ 66 w 158"/>
                  <a:gd name="T47" fmla="*/ 9 h 122"/>
                  <a:gd name="T48" fmla="*/ 60 w 158"/>
                  <a:gd name="T49" fmla="*/ 7 h 122"/>
                  <a:gd name="T50" fmla="*/ 53 w 158"/>
                  <a:gd name="T51" fmla="*/ 4 h 122"/>
                  <a:gd name="T52" fmla="*/ 49 w 158"/>
                  <a:gd name="T53" fmla="*/ 2 h 122"/>
                  <a:gd name="T54" fmla="*/ 42 w 158"/>
                  <a:gd name="T55" fmla="*/ 1 h 122"/>
                  <a:gd name="T56" fmla="*/ 38 w 158"/>
                  <a:gd name="T57" fmla="*/ 1 h 122"/>
                  <a:gd name="T58" fmla="*/ 32 w 158"/>
                  <a:gd name="T59" fmla="*/ 0 h 122"/>
                  <a:gd name="T60" fmla="*/ 27 w 158"/>
                  <a:gd name="T61" fmla="*/ 3 h 122"/>
                  <a:gd name="T62" fmla="*/ 18 w 158"/>
                  <a:gd name="T63" fmla="*/ 10 h 122"/>
                  <a:gd name="T64" fmla="*/ 12 w 158"/>
                  <a:gd name="T65" fmla="*/ 20 h 122"/>
                  <a:gd name="T66" fmla="*/ 12 w 158"/>
                  <a:gd name="T67" fmla="*/ 20 h 12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8" h="122">
                    <a:moveTo>
                      <a:pt x="23" y="40"/>
                    </a:moveTo>
                    <a:lnTo>
                      <a:pt x="13" y="49"/>
                    </a:lnTo>
                    <a:lnTo>
                      <a:pt x="6" y="63"/>
                    </a:lnTo>
                    <a:lnTo>
                      <a:pt x="0" y="76"/>
                    </a:lnTo>
                    <a:lnTo>
                      <a:pt x="0" y="91"/>
                    </a:lnTo>
                    <a:lnTo>
                      <a:pt x="2" y="103"/>
                    </a:lnTo>
                    <a:lnTo>
                      <a:pt x="13" y="114"/>
                    </a:lnTo>
                    <a:lnTo>
                      <a:pt x="19" y="116"/>
                    </a:lnTo>
                    <a:lnTo>
                      <a:pt x="32" y="120"/>
                    </a:lnTo>
                    <a:lnTo>
                      <a:pt x="46" y="120"/>
                    </a:lnTo>
                    <a:lnTo>
                      <a:pt x="63" y="122"/>
                    </a:lnTo>
                    <a:lnTo>
                      <a:pt x="76" y="118"/>
                    </a:lnTo>
                    <a:lnTo>
                      <a:pt x="93" y="116"/>
                    </a:lnTo>
                    <a:lnTo>
                      <a:pt x="108" y="110"/>
                    </a:lnTo>
                    <a:lnTo>
                      <a:pt x="120" y="106"/>
                    </a:lnTo>
                    <a:lnTo>
                      <a:pt x="129" y="99"/>
                    </a:lnTo>
                    <a:lnTo>
                      <a:pt x="139" y="91"/>
                    </a:lnTo>
                    <a:lnTo>
                      <a:pt x="146" y="84"/>
                    </a:lnTo>
                    <a:lnTo>
                      <a:pt x="154" y="76"/>
                    </a:lnTo>
                    <a:lnTo>
                      <a:pt x="158" y="57"/>
                    </a:lnTo>
                    <a:lnTo>
                      <a:pt x="154" y="40"/>
                    </a:lnTo>
                    <a:lnTo>
                      <a:pt x="148" y="30"/>
                    </a:lnTo>
                    <a:lnTo>
                      <a:pt x="144" y="23"/>
                    </a:lnTo>
                    <a:lnTo>
                      <a:pt x="131" y="17"/>
                    </a:lnTo>
                    <a:lnTo>
                      <a:pt x="120" y="13"/>
                    </a:lnTo>
                    <a:lnTo>
                      <a:pt x="106" y="8"/>
                    </a:lnTo>
                    <a:lnTo>
                      <a:pt x="97" y="4"/>
                    </a:lnTo>
                    <a:lnTo>
                      <a:pt x="84" y="2"/>
                    </a:lnTo>
                    <a:lnTo>
                      <a:pt x="76" y="2"/>
                    </a:lnTo>
                    <a:lnTo>
                      <a:pt x="63" y="0"/>
                    </a:lnTo>
                    <a:lnTo>
                      <a:pt x="53" y="6"/>
                    </a:lnTo>
                    <a:lnTo>
                      <a:pt x="36" y="19"/>
                    </a:lnTo>
                    <a:lnTo>
                      <a:pt x="23" y="40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9" name="Freeform 49"/>
              <p:cNvSpPr>
                <a:spLocks/>
              </p:cNvSpPr>
              <p:nvPr/>
            </p:nvSpPr>
            <p:spPr bwMode="auto">
              <a:xfrm>
                <a:off x="3327" y="2684"/>
                <a:ext cx="92" cy="85"/>
              </a:xfrm>
              <a:custGeom>
                <a:avLst/>
                <a:gdLst>
                  <a:gd name="T0" fmla="*/ 32 w 185"/>
                  <a:gd name="T1" fmla="*/ 1 h 171"/>
                  <a:gd name="T2" fmla="*/ 29 w 185"/>
                  <a:gd name="T3" fmla="*/ 0 h 171"/>
                  <a:gd name="T4" fmla="*/ 27 w 185"/>
                  <a:gd name="T5" fmla="*/ 1 h 171"/>
                  <a:gd name="T6" fmla="*/ 23 w 185"/>
                  <a:gd name="T7" fmla="*/ 4 h 171"/>
                  <a:gd name="T8" fmla="*/ 20 w 185"/>
                  <a:gd name="T9" fmla="*/ 10 h 171"/>
                  <a:gd name="T10" fmla="*/ 15 w 185"/>
                  <a:gd name="T11" fmla="*/ 16 h 171"/>
                  <a:gd name="T12" fmla="*/ 11 w 185"/>
                  <a:gd name="T13" fmla="*/ 23 h 171"/>
                  <a:gd name="T14" fmla="*/ 8 w 185"/>
                  <a:gd name="T15" fmla="*/ 32 h 171"/>
                  <a:gd name="T16" fmla="*/ 5 w 185"/>
                  <a:gd name="T17" fmla="*/ 40 h 171"/>
                  <a:gd name="T18" fmla="*/ 2 w 185"/>
                  <a:gd name="T19" fmla="*/ 48 h 171"/>
                  <a:gd name="T20" fmla="*/ 0 w 185"/>
                  <a:gd name="T21" fmla="*/ 57 h 171"/>
                  <a:gd name="T22" fmla="*/ 0 w 185"/>
                  <a:gd name="T23" fmla="*/ 64 h 171"/>
                  <a:gd name="T24" fmla="*/ 1 w 185"/>
                  <a:gd name="T25" fmla="*/ 72 h 171"/>
                  <a:gd name="T26" fmla="*/ 3 w 185"/>
                  <a:gd name="T27" fmla="*/ 77 h 171"/>
                  <a:gd name="T28" fmla="*/ 7 w 185"/>
                  <a:gd name="T29" fmla="*/ 81 h 171"/>
                  <a:gd name="T30" fmla="*/ 12 w 185"/>
                  <a:gd name="T31" fmla="*/ 84 h 171"/>
                  <a:gd name="T32" fmla="*/ 21 w 185"/>
                  <a:gd name="T33" fmla="*/ 85 h 171"/>
                  <a:gd name="T34" fmla="*/ 28 w 185"/>
                  <a:gd name="T35" fmla="*/ 84 h 171"/>
                  <a:gd name="T36" fmla="*/ 37 w 185"/>
                  <a:gd name="T37" fmla="*/ 83 h 171"/>
                  <a:gd name="T38" fmla="*/ 45 w 185"/>
                  <a:gd name="T39" fmla="*/ 81 h 171"/>
                  <a:gd name="T40" fmla="*/ 53 w 185"/>
                  <a:gd name="T41" fmla="*/ 80 h 171"/>
                  <a:gd name="T42" fmla="*/ 60 w 185"/>
                  <a:gd name="T43" fmla="*/ 78 h 171"/>
                  <a:gd name="T44" fmla="*/ 67 w 185"/>
                  <a:gd name="T45" fmla="*/ 77 h 171"/>
                  <a:gd name="T46" fmla="*/ 73 w 185"/>
                  <a:gd name="T47" fmla="*/ 74 h 171"/>
                  <a:gd name="T48" fmla="*/ 79 w 185"/>
                  <a:gd name="T49" fmla="*/ 71 h 171"/>
                  <a:gd name="T50" fmla="*/ 83 w 185"/>
                  <a:gd name="T51" fmla="*/ 66 h 171"/>
                  <a:gd name="T52" fmla="*/ 86 w 185"/>
                  <a:gd name="T53" fmla="*/ 61 h 171"/>
                  <a:gd name="T54" fmla="*/ 89 w 185"/>
                  <a:gd name="T55" fmla="*/ 56 h 171"/>
                  <a:gd name="T56" fmla="*/ 92 w 185"/>
                  <a:gd name="T57" fmla="*/ 50 h 171"/>
                  <a:gd name="T58" fmla="*/ 92 w 185"/>
                  <a:gd name="T59" fmla="*/ 42 h 171"/>
                  <a:gd name="T60" fmla="*/ 92 w 185"/>
                  <a:gd name="T61" fmla="*/ 35 h 171"/>
                  <a:gd name="T62" fmla="*/ 91 w 185"/>
                  <a:gd name="T63" fmla="*/ 26 h 171"/>
                  <a:gd name="T64" fmla="*/ 89 w 185"/>
                  <a:gd name="T65" fmla="*/ 18 h 171"/>
                  <a:gd name="T66" fmla="*/ 86 w 185"/>
                  <a:gd name="T67" fmla="*/ 21 h 171"/>
                  <a:gd name="T68" fmla="*/ 82 w 185"/>
                  <a:gd name="T69" fmla="*/ 25 h 171"/>
                  <a:gd name="T70" fmla="*/ 75 w 185"/>
                  <a:gd name="T71" fmla="*/ 29 h 171"/>
                  <a:gd name="T72" fmla="*/ 68 w 185"/>
                  <a:gd name="T73" fmla="*/ 33 h 171"/>
                  <a:gd name="T74" fmla="*/ 60 w 185"/>
                  <a:gd name="T75" fmla="*/ 35 h 171"/>
                  <a:gd name="T76" fmla="*/ 52 w 185"/>
                  <a:gd name="T77" fmla="*/ 37 h 171"/>
                  <a:gd name="T78" fmla="*/ 44 w 185"/>
                  <a:gd name="T79" fmla="*/ 37 h 171"/>
                  <a:gd name="T80" fmla="*/ 39 w 185"/>
                  <a:gd name="T81" fmla="*/ 38 h 171"/>
                  <a:gd name="T82" fmla="*/ 32 w 185"/>
                  <a:gd name="T83" fmla="*/ 34 h 171"/>
                  <a:gd name="T84" fmla="*/ 30 w 185"/>
                  <a:gd name="T85" fmla="*/ 26 h 171"/>
                  <a:gd name="T86" fmla="*/ 29 w 185"/>
                  <a:gd name="T87" fmla="*/ 20 h 171"/>
                  <a:gd name="T88" fmla="*/ 30 w 185"/>
                  <a:gd name="T89" fmla="*/ 15 h 171"/>
                  <a:gd name="T90" fmla="*/ 30 w 185"/>
                  <a:gd name="T91" fmla="*/ 8 h 171"/>
                  <a:gd name="T92" fmla="*/ 32 w 185"/>
                  <a:gd name="T93" fmla="*/ 1 h 171"/>
                  <a:gd name="T94" fmla="*/ 32 w 185"/>
                  <a:gd name="T95" fmla="*/ 1 h 17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85" h="171">
                    <a:moveTo>
                      <a:pt x="65" y="3"/>
                    </a:moveTo>
                    <a:lnTo>
                      <a:pt x="59" y="0"/>
                    </a:lnTo>
                    <a:lnTo>
                      <a:pt x="54" y="3"/>
                    </a:lnTo>
                    <a:lnTo>
                      <a:pt x="46" y="9"/>
                    </a:lnTo>
                    <a:lnTo>
                      <a:pt x="40" y="20"/>
                    </a:lnTo>
                    <a:lnTo>
                      <a:pt x="31" y="32"/>
                    </a:lnTo>
                    <a:lnTo>
                      <a:pt x="23" y="47"/>
                    </a:lnTo>
                    <a:lnTo>
                      <a:pt x="16" y="64"/>
                    </a:lnTo>
                    <a:lnTo>
                      <a:pt x="10" y="81"/>
                    </a:lnTo>
                    <a:lnTo>
                      <a:pt x="4" y="97"/>
                    </a:lnTo>
                    <a:lnTo>
                      <a:pt x="0" y="114"/>
                    </a:lnTo>
                    <a:lnTo>
                      <a:pt x="0" y="129"/>
                    </a:lnTo>
                    <a:lnTo>
                      <a:pt x="2" y="144"/>
                    </a:lnTo>
                    <a:lnTo>
                      <a:pt x="6" y="154"/>
                    </a:lnTo>
                    <a:lnTo>
                      <a:pt x="14" y="163"/>
                    </a:lnTo>
                    <a:lnTo>
                      <a:pt x="25" y="169"/>
                    </a:lnTo>
                    <a:lnTo>
                      <a:pt x="42" y="171"/>
                    </a:lnTo>
                    <a:lnTo>
                      <a:pt x="57" y="169"/>
                    </a:lnTo>
                    <a:lnTo>
                      <a:pt x="74" y="167"/>
                    </a:lnTo>
                    <a:lnTo>
                      <a:pt x="90" y="163"/>
                    </a:lnTo>
                    <a:lnTo>
                      <a:pt x="107" y="161"/>
                    </a:lnTo>
                    <a:lnTo>
                      <a:pt x="120" y="157"/>
                    </a:lnTo>
                    <a:lnTo>
                      <a:pt x="135" y="154"/>
                    </a:lnTo>
                    <a:lnTo>
                      <a:pt x="147" y="148"/>
                    </a:lnTo>
                    <a:lnTo>
                      <a:pt x="158" y="142"/>
                    </a:lnTo>
                    <a:lnTo>
                      <a:pt x="166" y="133"/>
                    </a:lnTo>
                    <a:lnTo>
                      <a:pt x="173" y="123"/>
                    </a:lnTo>
                    <a:lnTo>
                      <a:pt x="179" y="112"/>
                    </a:lnTo>
                    <a:lnTo>
                      <a:pt x="185" y="100"/>
                    </a:lnTo>
                    <a:lnTo>
                      <a:pt x="185" y="85"/>
                    </a:lnTo>
                    <a:lnTo>
                      <a:pt x="185" y="70"/>
                    </a:lnTo>
                    <a:lnTo>
                      <a:pt x="183" y="53"/>
                    </a:lnTo>
                    <a:lnTo>
                      <a:pt x="179" y="36"/>
                    </a:lnTo>
                    <a:lnTo>
                      <a:pt x="173" y="43"/>
                    </a:lnTo>
                    <a:lnTo>
                      <a:pt x="164" y="51"/>
                    </a:lnTo>
                    <a:lnTo>
                      <a:pt x="150" y="59"/>
                    </a:lnTo>
                    <a:lnTo>
                      <a:pt x="137" y="66"/>
                    </a:lnTo>
                    <a:lnTo>
                      <a:pt x="120" y="70"/>
                    </a:lnTo>
                    <a:lnTo>
                      <a:pt x="105" y="74"/>
                    </a:lnTo>
                    <a:lnTo>
                      <a:pt x="88" y="74"/>
                    </a:lnTo>
                    <a:lnTo>
                      <a:pt x="78" y="76"/>
                    </a:lnTo>
                    <a:lnTo>
                      <a:pt x="65" y="68"/>
                    </a:lnTo>
                    <a:lnTo>
                      <a:pt x="61" y="53"/>
                    </a:lnTo>
                    <a:lnTo>
                      <a:pt x="59" y="41"/>
                    </a:lnTo>
                    <a:lnTo>
                      <a:pt x="61" y="30"/>
                    </a:lnTo>
                    <a:lnTo>
                      <a:pt x="61" y="17"/>
                    </a:lnTo>
                    <a:lnTo>
                      <a:pt x="65" y="3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0" name="Freeform 50"/>
              <p:cNvSpPr>
                <a:spLocks/>
              </p:cNvSpPr>
              <p:nvPr/>
            </p:nvSpPr>
            <p:spPr bwMode="auto">
              <a:xfrm>
                <a:off x="2799" y="2747"/>
                <a:ext cx="100" cy="77"/>
              </a:xfrm>
              <a:custGeom>
                <a:avLst/>
                <a:gdLst>
                  <a:gd name="T0" fmla="*/ 20 w 202"/>
                  <a:gd name="T1" fmla="*/ 1 h 154"/>
                  <a:gd name="T2" fmla="*/ 14 w 202"/>
                  <a:gd name="T3" fmla="*/ 0 h 154"/>
                  <a:gd name="T4" fmla="*/ 9 w 202"/>
                  <a:gd name="T5" fmla="*/ 8 h 154"/>
                  <a:gd name="T6" fmla="*/ 7 w 202"/>
                  <a:gd name="T7" fmla="*/ 13 h 154"/>
                  <a:gd name="T8" fmla="*/ 5 w 202"/>
                  <a:gd name="T9" fmla="*/ 20 h 154"/>
                  <a:gd name="T10" fmla="*/ 2 w 202"/>
                  <a:gd name="T11" fmla="*/ 27 h 154"/>
                  <a:gd name="T12" fmla="*/ 2 w 202"/>
                  <a:gd name="T13" fmla="*/ 35 h 154"/>
                  <a:gd name="T14" fmla="*/ 0 w 202"/>
                  <a:gd name="T15" fmla="*/ 43 h 154"/>
                  <a:gd name="T16" fmla="*/ 0 w 202"/>
                  <a:gd name="T17" fmla="*/ 51 h 154"/>
                  <a:gd name="T18" fmla="*/ 1 w 202"/>
                  <a:gd name="T19" fmla="*/ 57 h 154"/>
                  <a:gd name="T20" fmla="*/ 4 w 202"/>
                  <a:gd name="T21" fmla="*/ 64 h 154"/>
                  <a:gd name="T22" fmla="*/ 7 w 202"/>
                  <a:gd name="T23" fmla="*/ 69 h 154"/>
                  <a:gd name="T24" fmla="*/ 11 w 202"/>
                  <a:gd name="T25" fmla="*/ 73 h 154"/>
                  <a:gd name="T26" fmla="*/ 17 w 202"/>
                  <a:gd name="T27" fmla="*/ 75 h 154"/>
                  <a:gd name="T28" fmla="*/ 27 w 202"/>
                  <a:gd name="T29" fmla="*/ 77 h 154"/>
                  <a:gd name="T30" fmla="*/ 35 w 202"/>
                  <a:gd name="T31" fmla="*/ 75 h 154"/>
                  <a:gd name="T32" fmla="*/ 44 w 202"/>
                  <a:gd name="T33" fmla="*/ 74 h 154"/>
                  <a:gd name="T34" fmla="*/ 52 w 202"/>
                  <a:gd name="T35" fmla="*/ 72 h 154"/>
                  <a:gd name="T36" fmla="*/ 60 w 202"/>
                  <a:gd name="T37" fmla="*/ 69 h 154"/>
                  <a:gd name="T38" fmla="*/ 68 w 202"/>
                  <a:gd name="T39" fmla="*/ 65 h 154"/>
                  <a:gd name="T40" fmla="*/ 76 w 202"/>
                  <a:gd name="T41" fmla="*/ 61 h 154"/>
                  <a:gd name="T42" fmla="*/ 82 w 202"/>
                  <a:gd name="T43" fmla="*/ 56 h 154"/>
                  <a:gd name="T44" fmla="*/ 89 w 202"/>
                  <a:gd name="T45" fmla="*/ 53 h 154"/>
                  <a:gd name="T46" fmla="*/ 93 w 202"/>
                  <a:gd name="T47" fmla="*/ 47 h 154"/>
                  <a:gd name="T48" fmla="*/ 96 w 202"/>
                  <a:gd name="T49" fmla="*/ 41 h 154"/>
                  <a:gd name="T50" fmla="*/ 98 w 202"/>
                  <a:gd name="T51" fmla="*/ 35 h 154"/>
                  <a:gd name="T52" fmla="*/ 100 w 202"/>
                  <a:gd name="T53" fmla="*/ 30 h 154"/>
                  <a:gd name="T54" fmla="*/ 99 w 202"/>
                  <a:gd name="T55" fmla="*/ 24 h 154"/>
                  <a:gd name="T56" fmla="*/ 96 w 202"/>
                  <a:gd name="T57" fmla="*/ 18 h 154"/>
                  <a:gd name="T58" fmla="*/ 93 w 202"/>
                  <a:gd name="T59" fmla="*/ 13 h 154"/>
                  <a:gd name="T60" fmla="*/ 87 w 202"/>
                  <a:gd name="T61" fmla="*/ 8 h 154"/>
                  <a:gd name="T62" fmla="*/ 84 w 202"/>
                  <a:gd name="T63" fmla="*/ 12 h 154"/>
                  <a:gd name="T64" fmla="*/ 80 w 202"/>
                  <a:gd name="T65" fmla="*/ 17 h 154"/>
                  <a:gd name="T66" fmla="*/ 75 w 202"/>
                  <a:gd name="T67" fmla="*/ 22 h 154"/>
                  <a:gd name="T68" fmla="*/ 69 w 202"/>
                  <a:gd name="T69" fmla="*/ 27 h 154"/>
                  <a:gd name="T70" fmla="*/ 60 w 202"/>
                  <a:gd name="T71" fmla="*/ 31 h 154"/>
                  <a:gd name="T72" fmla="*/ 53 w 202"/>
                  <a:gd name="T73" fmla="*/ 35 h 154"/>
                  <a:gd name="T74" fmla="*/ 45 w 202"/>
                  <a:gd name="T75" fmla="*/ 36 h 154"/>
                  <a:gd name="T76" fmla="*/ 36 w 202"/>
                  <a:gd name="T77" fmla="*/ 37 h 154"/>
                  <a:gd name="T78" fmla="*/ 28 w 202"/>
                  <a:gd name="T79" fmla="*/ 35 h 154"/>
                  <a:gd name="T80" fmla="*/ 23 w 202"/>
                  <a:gd name="T81" fmla="*/ 34 h 154"/>
                  <a:gd name="T82" fmla="*/ 19 w 202"/>
                  <a:gd name="T83" fmla="*/ 30 h 154"/>
                  <a:gd name="T84" fmla="*/ 18 w 202"/>
                  <a:gd name="T85" fmla="*/ 26 h 154"/>
                  <a:gd name="T86" fmla="*/ 17 w 202"/>
                  <a:gd name="T87" fmla="*/ 20 h 154"/>
                  <a:gd name="T88" fmla="*/ 18 w 202"/>
                  <a:gd name="T89" fmla="*/ 15 h 154"/>
                  <a:gd name="T90" fmla="*/ 18 w 202"/>
                  <a:gd name="T91" fmla="*/ 8 h 154"/>
                  <a:gd name="T92" fmla="*/ 20 w 202"/>
                  <a:gd name="T93" fmla="*/ 1 h 154"/>
                  <a:gd name="T94" fmla="*/ 20 w 202"/>
                  <a:gd name="T95" fmla="*/ 1 h 15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2" h="154">
                    <a:moveTo>
                      <a:pt x="40" y="2"/>
                    </a:moveTo>
                    <a:lnTo>
                      <a:pt x="29" y="0"/>
                    </a:lnTo>
                    <a:lnTo>
                      <a:pt x="19" y="15"/>
                    </a:lnTo>
                    <a:lnTo>
                      <a:pt x="14" y="25"/>
                    </a:lnTo>
                    <a:lnTo>
                      <a:pt x="10" y="40"/>
                    </a:lnTo>
                    <a:lnTo>
                      <a:pt x="4" y="53"/>
                    </a:lnTo>
                    <a:lnTo>
                      <a:pt x="4" y="70"/>
                    </a:lnTo>
                    <a:lnTo>
                      <a:pt x="0" y="86"/>
                    </a:lnTo>
                    <a:lnTo>
                      <a:pt x="0" y="101"/>
                    </a:lnTo>
                    <a:lnTo>
                      <a:pt x="2" y="114"/>
                    </a:lnTo>
                    <a:lnTo>
                      <a:pt x="8" y="127"/>
                    </a:lnTo>
                    <a:lnTo>
                      <a:pt x="14" y="137"/>
                    </a:lnTo>
                    <a:lnTo>
                      <a:pt x="23" y="146"/>
                    </a:lnTo>
                    <a:lnTo>
                      <a:pt x="35" y="150"/>
                    </a:lnTo>
                    <a:lnTo>
                      <a:pt x="54" y="154"/>
                    </a:lnTo>
                    <a:lnTo>
                      <a:pt x="71" y="150"/>
                    </a:lnTo>
                    <a:lnTo>
                      <a:pt x="88" y="148"/>
                    </a:lnTo>
                    <a:lnTo>
                      <a:pt x="105" y="143"/>
                    </a:lnTo>
                    <a:lnTo>
                      <a:pt x="122" y="137"/>
                    </a:lnTo>
                    <a:lnTo>
                      <a:pt x="137" y="129"/>
                    </a:lnTo>
                    <a:lnTo>
                      <a:pt x="153" y="122"/>
                    </a:lnTo>
                    <a:lnTo>
                      <a:pt x="166" y="112"/>
                    </a:lnTo>
                    <a:lnTo>
                      <a:pt x="179" y="105"/>
                    </a:lnTo>
                    <a:lnTo>
                      <a:pt x="187" y="93"/>
                    </a:lnTo>
                    <a:lnTo>
                      <a:pt x="194" y="82"/>
                    </a:lnTo>
                    <a:lnTo>
                      <a:pt x="198" y="70"/>
                    </a:lnTo>
                    <a:lnTo>
                      <a:pt x="202" y="59"/>
                    </a:lnTo>
                    <a:lnTo>
                      <a:pt x="200" y="48"/>
                    </a:lnTo>
                    <a:lnTo>
                      <a:pt x="194" y="36"/>
                    </a:lnTo>
                    <a:lnTo>
                      <a:pt x="187" y="25"/>
                    </a:lnTo>
                    <a:lnTo>
                      <a:pt x="175" y="15"/>
                    </a:lnTo>
                    <a:lnTo>
                      <a:pt x="170" y="23"/>
                    </a:lnTo>
                    <a:lnTo>
                      <a:pt x="162" y="34"/>
                    </a:lnTo>
                    <a:lnTo>
                      <a:pt x="151" y="44"/>
                    </a:lnTo>
                    <a:lnTo>
                      <a:pt x="139" y="53"/>
                    </a:lnTo>
                    <a:lnTo>
                      <a:pt x="122" y="61"/>
                    </a:lnTo>
                    <a:lnTo>
                      <a:pt x="107" y="69"/>
                    </a:lnTo>
                    <a:lnTo>
                      <a:pt x="90" y="72"/>
                    </a:lnTo>
                    <a:lnTo>
                      <a:pt x="73" y="74"/>
                    </a:lnTo>
                    <a:lnTo>
                      <a:pt x="56" y="70"/>
                    </a:lnTo>
                    <a:lnTo>
                      <a:pt x="46" y="67"/>
                    </a:lnTo>
                    <a:lnTo>
                      <a:pt x="39" y="59"/>
                    </a:lnTo>
                    <a:lnTo>
                      <a:pt x="37" y="51"/>
                    </a:lnTo>
                    <a:lnTo>
                      <a:pt x="35" y="40"/>
                    </a:lnTo>
                    <a:lnTo>
                      <a:pt x="37" y="29"/>
                    </a:lnTo>
                    <a:lnTo>
                      <a:pt x="37" y="15"/>
                    </a:lnTo>
                    <a:lnTo>
                      <a:pt x="40" y="2"/>
                    </a:lnTo>
                    <a:close/>
                  </a:path>
                </a:pathLst>
              </a:custGeom>
              <a:solidFill>
                <a:srgbClr val="4A6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1" name="Freeform 80"/>
              <p:cNvSpPr>
                <a:spLocks/>
              </p:cNvSpPr>
              <p:nvPr/>
            </p:nvSpPr>
            <p:spPr bwMode="auto">
              <a:xfrm>
                <a:off x="2587" y="2129"/>
                <a:ext cx="659" cy="189"/>
              </a:xfrm>
              <a:custGeom>
                <a:avLst/>
                <a:gdLst>
                  <a:gd name="T0" fmla="*/ 24 w 1319"/>
                  <a:gd name="T1" fmla="*/ 189 h 379"/>
                  <a:gd name="T2" fmla="*/ 25 w 1319"/>
                  <a:gd name="T3" fmla="*/ 187 h 379"/>
                  <a:gd name="T4" fmla="*/ 31 w 1319"/>
                  <a:gd name="T5" fmla="*/ 183 h 379"/>
                  <a:gd name="T6" fmla="*/ 39 w 1319"/>
                  <a:gd name="T7" fmla="*/ 177 h 379"/>
                  <a:gd name="T8" fmla="*/ 54 w 1319"/>
                  <a:gd name="T9" fmla="*/ 169 h 379"/>
                  <a:gd name="T10" fmla="*/ 72 w 1319"/>
                  <a:gd name="T11" fmla="*/ 158 h 379"/>
                  <a:gd name="T12" fmla="*/ 96 w 1319"/>
                  <a:gd name="T13" fmla="*/ 147 h 379"/>
                  <a:gd name="T14" fmla="*/ 124 w 1319"/>
                  <a:gd name="T15" fmla="*/ 134 h 379"/>
                  <a:gd name="T16" fmla="*/ 158 w 1319"/>
                  <a:gd name="T17" fmla="*/ 121 h 379"/>
                  <a:gd name="T18" fmla="*/ 197 w 1319"/>
                  <a:gd name="T19" fmla="*/ 105 h 379"/>
                  <a:gd name="T20" fmla="*/ 243 w 1319"/>
                  <a:gd name="T21" fmla="*/ 90 h 379"/>
                  <a:gd name="T22" fmla="*/ 294 w 1319"/>
                  <a:gd name="T23" fmla="*/ 75 h 379"/>
                  <a:gd name="T24" fmla="*/ 353 w 1319"/>
                  <a:gd name="T25" fmla="*/ 60 h 379"/>
                  <a:gd name="T26" fmla="*/ 418 w 1319"/>
                  <a:gd name="T27" fmla="*/ 45 h 379"/>
                  <a:gd name="T28" fmla="*/ 491 w 1319"/>
                  <a:gd name="T29" fmla="*/ 30 h 379"/>
                  <a:gd name="T30" fmla="*/ 571 w 1319"/>
                  <a:gd name="T31" fmla="*/ 16 h 379"/>
                  <a:gd name="T32" fmla="*/ 659 w 1319"/>
                  <a:gd name="T33" fmla="*/ 5 h 379"/>
                  <a:gd name="T34" fmla="*/ 656 w 1319"/>
                  <a:gd name="T35" fmla="*/ 4 h 379"/>
                  <a:gd name="T36" fmla="*/ 650 w 1319"/>
                  <a:gd name="T37" fmla="*/ 3 h 379"/>
                  <a:gd name="T38" fmla="*/ 636 w 1319"/>
                  <a:gd name="T39" fmla="*/ 1 h 379"/>
                  <a:gd name="T40" fmla="*/ 618 w 1319"/>
                  <a:gd name="T41" fmla="*/ 1 h 379"/>
                  <a:gd name="T42" fmla="*/ 596 w 1319"/>
                  <a:gd name="T43" fmla="*/ 0 h 379"/>
                  <a:gd name="T44" fmla="*/ 569 w 1319"/>
                  <a:gd name="T45" fmla="*/ 0 h 379"/>
                  <a:gd name="T46" fmla="*/ 537 w 1319"/>
                  <a:gd name="T47" fmla="*/ 1 h 379"/>
                  <a:gd name="T48" fmla="*/ 501 w 1319"/>
                  <a:gd name="T49" fmla="*/ 5 h 379"/>
                  <a:gd name="T50" fmla="*/ 460 w 1319"/>
                  <a:gd name="T51" fmla="*/ 8 h 379"/>
                  <a:gd name="T52" fmla="*/ 415 w 1319"/>
                  <a:gd name="T53" fmla="*/ 15 h 379"/>
                  <a:gd name="T54" fmla="*/ 365 w 1319"/>
                  <a:gd name="T55" fmla="*/ 25 h 379"/>
                  <a:gd name="T56" fmla="*/ 311 w 1319"/>
                  <a:gd name="T57" fmla="*/ 37 h 379"/>
                  <a:gd name="T58" fmla="*/ 253 w 1319"/>
                  <a:gd name="T59" fmla="*/ 51 h 379"/>
                  <a:gd name="T60" fmla="*/ 192 w 1319"/>
                  <a:gd name="T61" fmla="*/ 70 h 379"/>
                  <a:gd name="T62" fmla="*/ 125 w 1319"/>
                  <a:gd name="T63" fmla="*/ 93 h 379"/>
                  <a:gd name="T64" fmla="*/ 56 w 1319"/>
                  <a:gd name="T65" fmla="*/ 120 h 379"/>
                  <a:gd name="T66" fmla="*/ 39 w 1319"/>
                  <a:gd name="T67" fmla="*/ 127 h 379"/>
                  <a:gd name="T68" fmla="*/ 26 w 1319"/>
                  <a:gd name="T69" fmla="*/ 135 h 379"/>
                  <a:gd name="T70" fmla="*/ 16 w 1319"/>
                  <a:gd name="T71" fmla="*/ 141 h 379"/>
                  <a:gd name="T72" fmla="*/ 9 w 1319"/>
                  <a:gd name="T73" fmla="*/ 147 h 379"/>
                  <a:gd name="T74" fmla="*/ 3 w 1319"/>
                  <a:gd name="T75" fmla="*/ 151 h 379"/>
                  <a:gd name="T76" fmla="*/ 1 w 1319"/>
                  <a:gd name="T77" fmla="*/ 156 h 379"/>
                  <a:gd name="T78" fmla="*/ 0 w 1319"/>
                  <a:gd name="T79" fmla="*/ 160 h 379"/>
                  <a:gd name="T80" fmla="*/ 1 w 1319"/>
                  <a:gd name="T81" fmla="*/ 163 h 379"/>
                  <a:gd name="T82" fmla="*/ 2 w 1319"/>
                  <a:gd name="T83" fmla="*/ 169 h 379"/>
                  <a:gd name="T84" fmla="*/ 6 w 1319"/>
                  <a:gd name="T85" fmla="*/ 175 h 379"/>
                  <a:gd name="T86" fmla="*/ 8 w 1319"/>
                  <a:gd name="T87" fmla="*/ 180 h 379"/>
                  <a:gd name="T88" fmla="*/ 6 w 1319"/>
                  <a:gd name="T89" fmla="*/ 189 h 379"/>
                  <a:gd name="T90" fmla="*/ 10 w 1319"/>
                  <a:gd name="T91" fmla="*/ 189 h 379"/>
                  <a:gd name="T92" fmla="*/ 17 w 1319"/>
                  <a:gd name="T93" fmla="*/ 189 h 379"/>
                  <a:gd name="T94" fmla="*/ 21 w 1319"/>
                  <a:gd name="T95" fmla="*/ 189 h 379"/>
                  <a:gd name="T96" fmla="*/ 24 w 1319"/>
                  <a:gd name="T97" fmla="*/ 189 h 379"/>
                  <a:gd name="T98" fmla="*/ 24 w 1319"/>
                  <a:gd name="T99" fmla="*/ 189 h 37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319" h="379">
                    <a:moveTo>
                      <a:pt x="49" y="379"/>
                    </a:moveTo>
                    <a:lnTo>
                      <a:pt x="51" y="375"/>
                    </a:lnTo>
                    <a:lnTo>
                      <a:pt x="62" y="367"/>
                    </a:lnTo>
                    <a:lnTo>
                      <a:pt x="79" y="354"/>
                    </a:lnTo>
                    <a:lnTo>
                      <a:pt x="108" y="339"/>
                    </a:lnTo>
                    <a:lnTo>
                      <a:pt x="144" y="316"/>
                    </a:lnTo>
                    <a:lnTo>
                      <a:pt x="192" y="295"/>
                    </a:lnTo>
                    <a:lnTo>
                      <a:pt x="249" y="268"/>
                    </a:lnTo>
                    <a:lnTo>
                      <a:pt x="317" y="242"/>
                    </a:lnTo>
                    <a:lnTo>
                      <a:pt x="395" y="211"/>
                    </a:lnTo>
                    <a:lnTo>
                      <a:pt x="486" y="181"/>
                    </a:lnTo>
                    <a:lnTo>
                      <a:pt x="589" y="150"/>
                    </a:lnTo>
                    <a:lnTo>
                      <a:pt x="707" y="120"/>
                    </a:lnTo>
                    <a:lnTo>
                      <a:pt x="836" y="90"/>
                    </a:lnTo>
                    <a:lnTo>
                      <a:pt x="982" y="61"/>
                    </a:lnTo>
                    <a:lnTo>
                      <a:pt x="1142" y="33"/>
                    </a:lnTo>
                    <a:lnTo>
                      <a:pt x="1319" y="10"/>
                    </a:lnTo>
                    <a:lnTo>
                      <a:pt x="1313" y="8"/>
                    </a:lnTo>
                    <a:lnTo>
                      <a:pt x="1300" y="6"/>
                    </a:lnTo>
                    <a:lnTo>
                      <a:pt x="1273" y="2"/>
                    </a:lnTo>
                    <a:lnTo>
                      <a:pt x="1237" y="2"/>
                    </a:lnTo>
                    <a:lnTo>
                      <a:pt x="1193" y="0"/>
                    </a:lnTo>
                    <a:lnTo>
                      <a:pt x="1138" y="0"/>
                    </a:lnTo>
                    <a:lnTo>
                      <a:pt x="1075" y="2"/>
                    </a:lnTo>
                    <a:lnTo>
                      <a:pt x="1003" y="10"/>
                    </a:lnTo>
                    <a:lnTo>
                      <a:pt x="920" y="17"/>
                    </a:lnTo>
                    <a:lnTo>
                      <a:pt x="830" y="31"/>
                    </a:lnTo>
                    <a:lnTo>
                      <a:pt x="730" y="50"/>
                    </a:lnTo>
                    <a:lnTo>
                      <a:pt x="623" y="74"/>
                    </a:lnTo>
                    <a:lnTo>
                      <a:pt x="507" y="103"/>
                    </a:lnTo>
                    <a:lnTo>
                      <a:pt x="384" y="141"/>
                    </a:lnTo>
                    <a:lnTo>
                      <a:pt x="251" y="187"/>
                    </a:lnTo>
                    <a:lnTo>
                      <a:pt x="112" y="240"/>
                    </a:lnTo>
                    <a:lnTo>
                      <a:pt x="78" y="255"/>
                    </a:lnTo>
                    <a:lnTo>
                      <a:pt x="53" y="270"/>
                    </a:lnTo>
                    <a:lnTo>
                      <a:pt x="32" y="282"/>
                    </a:lnTo>
                    <a:lnTo>
                      <a:pt x="19" y="295"/>
                    </a:lnTo>
                    <a:lnTo>
                      <a:pt x="7" y="303"/>
                    </a:lnTo>
                    <a:lnTo>
                      <a:pt x="3" y="312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5" y="339"/>
                    </a:lnTo>
                    <a:lnTo>
                      <a:pt x="13" y="350"/>
                    </a:lnTo>
                    <a:lnTo>
                      <a:pt x="17" y="361"/>
                    </a:lnTo>
                    <a:lnTo>
                      <a:pt x="13" y="379"/>
                    </a:lnTo>
                    <a:lnTo>
                      <a:pt x="21" y="379"/>
                    </a:lnTo>
                    <a:lnTo>
                      <a:pt x="34" y="379"/>
                    </a:lnTo>
                    <a:lnTo>
                      <a:pt x="43" y="379"/>
                    </a:lnTo>
                    <a:lnTo>
                      <a:pt x="49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2" name="Freeform 81"/>
              <p:cNvSpPr>
                <a:spLocks/>
              </p:cNvSpPr>
              <p:nvPr/>
            </p:nvSpPr>
            <p:spPr bwMode="auto">
              <a:xfrm>
                <a:off x="2664" y="2363"/>
                <a:ext cx="419" cy="287"/>
              </a:xfrm>
              <a:custGeom>
                <a:avLst/>
                <a:gdLst>
                  <a:gd name="T0" fmla="*/ 419 w 838"/>
                  <a:gd name="T1" fmla="*/ 249 h 572"/>
                  <a:gd name="T2" fmla="*/ 415 w 838"/>
                  <a:gd name="T3" fmla="*/ 247 h 572"/>
                  <a:gd name="T4" fmla="*/ 406 w 838"/>
                  <a:gd name="T5" fmla="*/ 245 h 572"/>
                  <a:gd name="T6" fmla="*/ 392 w 838"/>
                  <a:gd name="T7" fmla="*/ 240 h 572"/>
                  <a:gd name="T8" fmla="*/ 373 w 838"/>
                  <a:gd name="T9" fmla="*/ 235 h 572"/>
                  <a:gd name="T10" fmla="*/ 348 w 838"/>
                  <a:gd name="T11" fmla="*/ 226 h 572"/>
                  <a:gd name="T12" fmla="*/ 321 w 838"/>
                  <a:gd name="T13" fmla="*/ 217 h 572"/>
                  <a:gd name="T14" fmla="*/ 292 w 838"/>
                  <a:gd name="T15" fmla="*/ 205 h 572"/>
                  <a:gd name="T16" fmla="*/ 260 w 838"/>
                  <a:gd name="T17" fmla="*/ 192 h 572"/>
                  <a:gd name="T18" fmla="*/ 225 w 838"/>
                  <a:gd name="T19" fmla="*/ 175 h 572"/>
                  <a:gd name="T20" fmla="*/ 191 w 838"/>
                  <a:gd name="T21" fmla="*/ 158 h 572"/>
                  <a:gd name="T22" fmla="*/ 157 w 838"/>
                  <a:gd name="T23" fmla="*/ 137 h 572"/>
                  <a:gd name="T24" fmla="*/ 123 w 838"/>
                  <a:gd name="T25" fmla="*/ 114 h 572"/>
                  <a:gd name="T26" fmla="*/ 88 w 838"/>
                  <a:gd name="T27" fmla="*/ 89 h 572"/>
                  <a:gd name="T28" fmla="*/ 57 w 838"/>
                  <a:gd name="T29" fmla="*/ 62 h 572"/>
                  <a:gd name="T30" fmla="*/ 28 w 838"/>
                  <a:gd name="T31" fmla="*/ 32 h 572"/>
                  <a:gd name="T32" fmla="*/ 2 w 838"/>
                  <a:gd name="T33" fmla="*/ 0 h 572"/>
                  <a:gd name="T34" fmla="*/ 1 w 838"/>
                  <a:gd name="T35" fmla="*/ 1 h 572"/>
                  <a:gd name="T36" fmla="*/ 0 w 838"/>
                  <a:gd name="T37" fmla="*/ 5 h 572"/>
                  <a:gd name="T38" fmla="*/ 0 w 838"/>
                  <a:gd name="T39" fmla="*/ 12 h 572"/>
                  <a:gd name="T40" fmla="*/ 1 w 838"/>
                  <a:gd name="T41" fmla="*/ 21 h 572"/>
                  <a:gd name="T42" fmla="*/ 3 w 838"/>
                  <a:gd name="T43" fmla="*/ 33 h 572"/>
                  <a:gd name="T44" fmla="*/ 9 w 838"/>
                  <a:gd name="T45" fmla="*/ 47 h 572"/>
                  <a:gd name="T46" fmla="*/ 17 w 838"/>
                  <a:gd name="T47" fmla="*/ 63 h 572"/>
                  <a:gd name="T48" fmla="*/ 31 w 838"/>
                  <a:gd name="T49" fmla="*/ 82 h 572"/>
                  <a:gd name="T50" fmla="*/ 49 w 838"/>
                  <a:gd name="T51" fmla="*/ 101 h 572"/>
                  <a:gd name="T52" fmla="*/ 72 w 838"/>
                  <a:gd name="T53" fmla="*/ 124 h 572"/>
                  <a:gd name="T54" fmla="*/ 102 w 838"/>
                  <a:gd name="T55" fmla="*/ 147 h 572"/>
                  <a:gd name="T56" fmla="*/ 140 w 838"/>
                  <a:gd name="T57" fmla="*/ 173 h 572"/>
                  <a:gd name="T58" fmla="*/ 184 w 838"/>
                  <a:gd name="T59" fmla="*/ 198 h 572"/>
                  <a:gd name="T60" fmla="*/ 239 w 838"/>
                  <a:gd name="T61" fmla="*/ 227 h 572"/>
                  <a:gd name="T62" fmla="*/ 301 w 838"/>
                  <a:gd name="T63" fmla="*/ 255 h 572"/>
                  <a:gd name="T64" fmla="*/ 376 w 838"/>
                  <a:gd name="T65" fmla="*/ 287 h 572"/>
                  <a:gd name="T66" fmla="*/ 419 w 838"/>
                  <a:gd name="T67" fmla="*/ 249 h 572"/>
                  <a:gd name="T68" fmla="*/ 419 w 838"/>
                  <a:gd name="T69" fmla="*/ 249 h 57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838" h="572">
                    <a:moveTo>
                      <a:pt x="838" y="496"/>
                    </a:moveTo>
                    <a:lnTo>
                      <a:pt x="830" y="492"/>
                    </a:lnTo>
                    <a:lnTo>
                      <a:pt x="811" y="488"/>
                    </a:lnTo>
                    <a:lnTo>
                      <a:pt x="783" y="479"/>
                    </a:lnTo>
                    <a:lnTo>
                      <a:pt x="745" y="468"/>
                    </a:lnTo>
                    <a:lnTo>
                      <a:pt x="695" y="450"/>
                    </a:lnTo>
                    <a:lnTo>
                      <a:pt x="642" y="433"/>
                    </a:lnTo>
                    <a:lnTo>
                      <a:pt x="583" y="409"/>
                    </a:lnTo>
                    <a:lnTo>
                      <a:pt x="520" y="382"/>
                    </a:lnTo>
                    <a:lnTo>
                      <a:pt x="450" y="348"/>
                    </a:lnTo>
                    <a:lnTo>
                      <a:pt x="382" y="314"/>
                    </a:lnTo>
                    <a:lnTo>
                      <a:pt x="313" y="274"/>
                    </a:lnTo>
                    <a:lnTo>
                      <a:pt x="245" y="228"/>
                    </a:lnTo>
                    <a:lnTo>
                      <a:pt x="176" y="177"/>
                    </a:lnTo>
                    <a:lnTo>
                      <a:pt x="114" y="123"/>
                    </a:lnTo>
                    <a:lnTo>
                      <a:pt x="55" y="6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0" y="23"/>
                    </a:lnTo>
                    <a:lnTo>
                      <a:pt x="1" y="42"/>
                    </a:lnTo>
                    <a:lnTo>
                      <a:pt x="5" y="65"/>
                    </a:lnTo>
                    <a:lnTo>
                      <a:pt x="17" y="93"/>
                    </a:lnTo>
                    <a:lnTo>
                      <a:pt x="34" y="125"/>
                    </a:lnTo>
                    <a:lnTo>
                      <a:pt x="62" y="163"/>
                    </a:lnTo>
                    <a:lnTo>
                      <a:pt x="97" y="201"/>
                    </a:lnTo>
                    <a:lnTo>
                      <a:pt x="144" y="247"/>
                    </a:lnTo>
                    <a:lnTo>
                      <a:pt x="203" y="293"/>
                    </a:lnTo>
                    <a:lnTo>
                      <a:pt x="279" y="344"/>
                    </a:lnTo>
                    <a:lnTo>
                      <a:pt x="368" y="395"/>
                    </a:lnTo>
                    <a:lnTo>
                      <a:pt x="477" y="452"/>
                    </a:lnTo>
                    <a:lnTo>
                      <a:pt x="602" y="509"/>
                    </a:lnTo>
                    <a:lnTo>
                      <a:pt x="752" y="572"/>
                    </a:lnTo>
                    <a:lnTo>
                      <a:pt x="838" y="4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3" name="Freeform 82"/>
              <p:cNvSpPr>
                <a:spLocks/>
              </p:cNvSpPr>
              <p:nvPr/>
            </p:nvSpPr>
            <p:spPr bwMode="auto">
              <a:xfrm>
                <a:off x="3031" y="2350"/>
                <a:ext cx="622" cy="332"/>
              </a:xfrm>
              <a:custGeom>
                <a:avLst/>
                <a:gdLst>
                  <a:gd name="T0" fmla="*/ 14 w 1245"/>
                  <a:gd name="T1" fmla="*/ 332 h 664"/>
                  <a:gd name="T2" fmla="*/ 17 w 1245"/>
                  <a:gd name="T3" fmla="*/ 329 h 664"/>
                  <a:gd name="T4" fmla="*/ 26 w 1245"/>
                  <a:gd name="T5" fmla="*/ 322 h 664"/>
                  <a:gd name="T6" fmla="*/ 41 w 1245"/>
                  <a:gd name="T7" fmla="*/ 309 h 664"/>
                  <a:gd name="T8" fmla="*/ 62 w 1245"/>
                  <a:gd name="T9" fmla="*/ 294 h 664"/>
                  <a:gd name="T10" fmla="*/ 86 w 1245"/>
                  <a:gd name="T11" fmla="*/ 274 h 664"/>
                  <a:gd name="T12" fmla="*/ 117 w 1245"/>
                  <a:gd name="T13" fmla="*/ 253 h 664"/>
                  <a:gd name="T14" fmla="*/ 152 w 1245"/>
                  <a:gd name="T15" fmla="*/ 229 h 664"/>
                  <a:gd name="T16" fmla="*/ 192 w 1245"/>
                  <a:gd name="T17" fmla="*/ 204 h 664"/>
                  <a:gd name="T18" fmla="*/ 234 w 1245"/>
                  <a:gd name="T19" fmla="*/ 176 h 664"/>
                  <a:gd name="T20" fmla="*/ 280 w 1245"/>
                  <a:gd name="T21" fmla="*/ 149 h 664"/>
                  <a:gd name="T22" fmla="*/ 331 w 1245"/>
                  <a:gd name="T23" fmla="*/ 121 h 664"/>
                  <a:gd name="T24" fmla="*/ 385 w 1245"/>
                  <a:gd name="T25" fmla="*/ 94 h 664"/>
                  <a:gd name="T26" fmla="*/ 440 w 1245"/>
                  <a:gd name="T27" fmla="*/ 67 h 664"/>
                  <a:gd name="T28" fmla="*/ 499 w 1245"/>
                  <a:gd name="T29" fmla="*/ 43 h 664"/>
                  <a:gd name="T30" fmla="*/ 559 w 1245"/>
                  <a:gd name="T31" fmla="*/ 20 h 664"/>
                  <a:gd name="T32" fmla="*/ 622 w 1245"/>
                  <a:gd name="T33" fmla="*/ 0 h 664"/>
                  <a:gd name="T34" fmla="*/ 620 w 1245"/>
                  <a:gd name="T35" fmla="*/ 0 h 664"/>
                  <a:gd name="T36" fmla="*/ 611 w 1245"/>
                  <a:gd name="T37" fmla="*/ 0 h 664"/>
                  <a:gd name="T38" fmla="*/ 597 w 1245"/>
                  <a:gd name="T39" fmla="*/ 1 h 664"/>
                  <a:gd name="T40" fmla="*/ 578 w 1245"/>
                  <a:gd name="T41" fmla="*/ 5 h 664"/>
                  <a:gd name="T42" fmla="*/ 553 w 1245"/>
                  <a:gd name="T43" fmla="*/ 9 h 664"/>
                  <a:gd name="T44" fmla="*/ 524 w 1245"/>
                  <a:gd name="T45" fmla="*/ 16 h 664"/>
                  <a:gd name="T46" fmla="*/ 490 w 1245"/>
                  <a:gd name="T47" fmla="*/ 25 h 664"/>
                  <a:gd name="T48" fmla="*/ 453 w 1245"/>
                  <a:gd name="T49" fmla="*/ 38 h 664"/>
                  <a:gd name="T50" fmla="*/ 409 w 1245"/>
                  <a:gd name="T51" fmla="*/ 53 h 664"/>
                  <a:gd name="T52" fmla="*/ 363 w 1245"/>
                  <a:gd name="T53" fmla="*/ 72 h 664"/>
                  <a:gd name="T54" fmla="*/ 312 w 1245"/>
                  <a:gd name="T55" fmla="*/ 94 h 664"/>
                  <a:gd name="T56" fmla="*/ 257 w 1245"/>
                  <a:gd name="T57" fmla="*/ 123 h 664"/>
                  <a:gd name="T58" fmla="*/ 198 w 1245"/>
                  <a:gd name="T59" fmla="*/ 155 h 664"/>
                  <a:gd name="T60" fmla="*/ 136 w 1245"/>
                  <a:gd name="T61" fmla="*/ 193 h 664"/>
                  <a:gd name="T62" fmla="*/ 69 w 1245"/>
                  <a:gd name="T63" fmla="*/ 236 h 664"/>
                  <a:gd name="T64" fmla="*/ 0 w 1245"/>
                  <a:gd name="T65" fmla="*/ 287 h 664"/>
                  <a:gd name="T66" fmla="*/ 14 w 1245"/>
                  <a:gd name="T67" fmla="*/ 332 h 664"/>
                  <a:gd name="T68" fmla="*/ 14 w 1245"/>
                  <a:gd name="T69" fmla="*/ 332 h 6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45" h="664">
                    <a:moveTo>
                      <a:pt x="29" y="664"/>
                    </a:moveTo>
                    <a:lnTo>
                      <a:pt x="34" y="658"/>
                    </a:lnTo>
                    <a:lnTo>
                      <a:pt x="52" y="643"/>
                    </a:lnTo>
                    <a:lnTo>
                      <a:pt x="82" y="618"/>
                    </a:lnTo>
                    <a:lnTo>
                      <a:pt x="124" y="588"/>
                    </a:lnTo>
                    <a:lnTo>
                      <a:pt x="173" y="548"/>
                    </a:lnTo>
                    <a:lnTo>
                      <a:pt x="234" y="506"/>
                    </a:lnTo>
                    <a:lnTo>
                      <a:pt x="304" y="457"/>
                    </a:lnTo>
                    <a:lnTo>
                      <a:pt x="384" y="407"/>
                    </a:lnTo>
                    <a:lnTo>
                      <a:pt x="468" y="352"/>
                    </a:lnTo>
                    <a:lnTo>
                      <a:pt x="561" y="297"/>
                    </a:lnTo>
                    <a:lnTo>
                      <a:pt x="662" y="242"/>
                    </a:lnTo>
                    <a:lnTo>
                      <a:pt x="770" y="188"/>
                    </a:lnTo>
                    <a:lnTo>
                      <a:pt x="880" y="133"/>
                    </a:lnTo>
                    <a:lnTo>
                      <a:pt x="998" y="86"/>
                    </a:lnTo>
                    <a:lnTo>
                      <a:pt x="1118" y="40"/>
                    </a:lnTo>
                    <a:lnTo>
                      <a:pt x="1245" y="0"/>
                    </a:lnTo>
                    <a:lnTo>
                      <a:pt x="1240" y="0"/>
                    </a:lnTo>
                    <a:lnTo>
                      <a:pt x="1222" y="0"/>
                    </a:lnTo>
                    <a:lnTo>
                      <a:pt x="1194" y="2"/>
                    </a:lnTo>
                    <a:lnTo>
                      <a:pt x="1156" y="10"/>
                    </a:lnTo>
                    <a:lnTo>
                      <a:pt x="1107" y="17"/>
                    </a:lnTo>
                    <a:lnTo>
                      <a:pt x="1049" y="31"/>
                    </a:lnTo>
                    <a:lnTo>
                      <a:pt x="981" y="50"/>
                    </a:lnTo>
                    <a:lnTo>
                      <a:pt x="907" y="76"/>
                    </a:lnTo>
                    <a:lnTo>
                      <a:pt x="819" y="105"/>
                    </a:lnTo>
                    <a:lnTo>
                      <a:pt x="726" y="143"/>
                    </a:lnTo>
                    <a:lnTo>
                      <a:pt x="624" y="188"/>
                    </a:lnTo>
                    <a:lnTo>
                      <a:pt x="515" y="246"/>
                    </a:lnTo>
                    <a:lnTo>
                      <a:pt x="396" y="310"/>
                    </a:lnTo>
                    <a:lnTo>
                      <a:pt x="272" y="386"/>
                    </a:lnTo>
                    <a:lnTo>
                      <a:pt x="139" y="472"/>
                    </a:lnTo>
                    <a:lnTo>
                      <a:pt x="0" y="573"/>
                    </a:lnTo>
                    <a:lnTo>
                      <a:pt x="29" y="6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4" name="Freeform 83"/>
              <p:cNvSpPr>
                <a:spLocks/>
              </p:cNvSpPr>
              <p:nvPr/>
            </p:nvSpPr>
            <p:spPr bwMode="auto">
              <a:xfrm>
                <a:off x="3016" y="2641"/>
                <a:ext cx="116" cy="517"/>
              </a:xfrm>
              <a:custGeom>
                <a:avLst/>
                <a:gdLst>
                  <a:gd name="T0" fmla="*/ 60 w 232"/>
                  <a:gd name="T1" fmla="*/ 14 h 1034"/>
                  <a:gd name="T2" fmla="*/ 59 w 232"/>
                  <a:gd name="T3" fmla="*/ 15 h 1034"/>
                  <a:gd name="T4" fmla="*/ 57 w 232"/>
                  <a:gd name="T5" fmla="*/ 21 h 1034"/>
                  <a:gd name="T6" fmla="*/ 55 w 232"/>
                  <a:gd name="T7" fmla="*/ 32 h 1034"/>
                  <a:gd name="T8" fmla="*/ 53 w 232"/>
                  <a:gd name="T9" fmla="*/ 47 h 1034"/>
                  <a:gd name="T10" fmla="*/ 50 w 232"/>
                  <a:gd name="T11" fmla="*/ 65 h 1034"/>
                  <a:gd name="T12" fmla="*/ 49 w 232"/>
                  <a:gd name="T13" fmla="*/ 88 h 1034"/>
                  <a:gd name="T14" fmla="*/ 48 w 232"/>
                  <a:gd name="T15" fmla="*/ 114 h 1034"/>
                  <a:gd name="T16" fmla="*/ 48 w 232"/>
                  <a:gd name="T17" fmla="*/ 146 h 1034"/>
                  <a:gd name="T18" fmla="*/ 48 w 232"/>
                  <a:gd name="T19" fmla="*/ 179 h 1034"/>
                  <a:gd name="T20" fmla="*/ 50 w 232"/>
                  <a:gd name="T21" fmla="*/ 217 h 1034"/>
                  <a:gd name="T22" fmla="*/ 54 w 232"/>
                  <a:gd name="T23" fmla="*/ 258 h 1034"/>
                  <a:gd name="T24" fmla="*/ 62 w 232"/>
                  <a:gd name="T25" fmla="*/ 304 h 1034"/>
                  <a:gd name="T26" fmla="*/ 70 w 232"/>
                  <a:gd name="T27" fmla="*/ 352 h 1034"/>
                  <a:gd name="T28" fmla="*/ 83 w 232"/>
                  <a:gd name="T29" fmla="*/ 403 h 1034"/>
                  <a:gd name="T30" fmla="*/ 97 w 232"/>
                  <a:gd name="T31" fmla="*/ 458 h 1034"/>
                  <a:gd name="T32" fmla="*/ 116 w 232"/>
                  <a:gd name="T33" fmla="*/ 517 h 1034"/>
                  <a:gd name="T34" fmla="*/ 114 w 232"/>
                  <a:gd name="T35" fmla="*/ 515 h 1034"/>
                  <a:gd name="T36" fmla="*/ 109 w 232"/>
                  <a:gd name="T37" fmla="*/ 509 h 1034"/>
                  <a:gd name="T38" fmla="*/ 102 w 232"/>
                  <a:gd name="T39" fmla="*/ 498 h 1034"/>
                  <a:gd name="T40" fmla="*/ 93 w 232"/>
                  <a:gd name="T41" fmla="*/ 485 h 1034"/>
                  <a:gd name="T42" fmla="*/ 82 w 232"/>
                  <a:gd name="T43" fmla="*/ 467 h 1034"/>
                  <a:gd name="T44" fmla="*/ 71 w 232"/>
                  <a:gd name="T45" fmla="*/ 445 h 1034"/>
                  <a:gd name="T46" fmla="*/ 60 w 232"/>
                  <a:gd name="T47" fmla="*/ 419 h 1034"/>
                  <a:gd name="T48" fmla="*/ 49 w 232"/>
                  <a:gd name="T49" fmla="*/ 390 h 1034"/>
                  <a:gd name="T50" fmla="*/ 36 w 232"/>
                  <a:gd name="T51" fmla="*/ 355 h 1034"/>
                  <a:gd name="T52" fmla="*/ 26 w 232"/>
                  <a:gd name="T53" fmla="*/ 318 h 1034"/>
                  <a:gd name="T54" fmla="*/ 16 w 232"/>
                  <a:gd name="T55" fmla="*/ 275 h 1034"/>
                  <a:gd name="T56" fmla="*/ 9 w 232"/>
                  <a:gd name="T57" fmla="*/ 229 h 1034"/>
                  <a:gd name="T58" fmla="*/ 3 w 232"/>
                  <a:gd name="T59" fmla="*/ 177 h 1034"/>
                  <a:gd name="T60" fmla="*/ 0 w 232"/>
                  <a:gd name="T61" fmla="*/ 123 h 1034"/>
                  <a:gd name="T62" fmla="*/ 1 w 232"/>
                  <a:gd name="T63" fmla="*/ 63 h 1034"/>
                  <a:gd name="T64" fmla="*/ 6 w 232"/>
                  <a:gd name="T65" fmla="*/ 0 h 1034"/>
                  <a:gd name="T66" fmla="*/ 60 w 232"/>
                  <a:gd name="T67" fmla="*/ 14 h 1034"/>
                  <a:gd name="T68" fmla="*/ 60 w 232"/>
                  <a:gd name="T69" fmla="*/ 14 h 103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2" h="1034">
                    <a:moveTo>
                      <a:pt x="120" y="27"/>
                    </a:moveTo>
                    <a:lnTo>
                      <a:pt x="118" y="30"/>
                    </a:lnTo>
                    <a:lnTo>
                      <a:pt x="114" y="42"/>
                    </a:lnTo>
                    <a:lnTo>
                      <a:pt x="110" y="63"/>
                    </a:lnTo>
                    <a:lnTo>
                      <a:pt x="106" y="93"/>
                    </a:lnTo>
                    <a:lnTo>
                      <a:pt x="100" y="129"/>
                    </a:lnTo>
                    <a:lnTo>
                      <a:pt x="97" y="175"/>
                    </a:lnTo>
                    <a:lnTo>
                      <a:pt x="95" y="228"/>
                    </a:lnTo>
                    <a:lnTo>
                      <a:pt x="95" y="291"/>
                    </a:lnTo>
                    <a:lnTo>
                      <a:pt x="95" y="357"/>
                    </a:lnTo>
                    <a:lnTo>
                      <a:pt x="100" y="434"/>
                    </a:lnTo>
                    <a:lnTo>
                      <a:pt x="108" y="515"/>
                    </a:lnTo>
                    <a:lnTo>
                      <a:pt x="123" y="607"/>
                    </a:lnTo>
                    <a:lnTo>
                      <a:pt x="140" y="703"/>
                    </a:lnTo>
                    <a:lnTo>
                      <a:pt x="165" y="806"/>
                    </a:lnTo>
                    <a:lnTo>
                      <a:pt x="194" y="916"/>
                    </a:lnTo>
                    <a:lnTo>
                      <a:pt x="232" y="1034"/>
                    </a:lnTo>
                    <a:lnTo>
                      <a:pt x="228" y="1029"/>
                    </a:lnTo>
                    <a:lnTo>
                      <a:pt x="218" y="1017"/>
                    </a:lnTo>
                    <a:lnTo>
                      <a:pt x="203" y="996"/>
                    </a:lnTo>
                    <a:lnTo>
                      <a:pt x="186" y="970"/>
                    </a:lnTo>
                    <a:lnTo>
                      <a:pt x="163" y="934"/>
                    </a:lnTo>
                    <a:lnTo>
                      <a:pt x="142" y="890"/>
                    </a:lnTo>
                    <a:lnTo>
                      <a:pt x="120" y="838"/>
                    </a:lnTo>
                    <a:lnTo>
                      <a:pt x="97" y="780"/>
                    </a:lnTo>
                    <a:lnTo>
                      <a:pt x="72" y="709"/>
                    </a:lnTo>
                    <a:lnTo>
                      <a:pt x="51" y="635"/>
                    </a:lnTo>
                    <a:lnTo>
                      <a:pt x="32" y="549"/>
                    </a:lnTo>
                    <a:lnTo>
                      <a:pt x="17" y="458"/>
                    </a:lnTo>
                    <a:lnTo>
                      <a:pt x="5" y="354"/>
                    </a:lnTo>
                    <a:lnTo>
                      <a:pt x="0" y="245"/>
                    </a:lnTo>
                    <a:lnTo>
                      <a:pt x="2" y="126"/>
                    </a:lnTo>
                    <a:lnTo>
                      <a:pt x="11" y="0"/>
                    </a:lnTo>
                    <a:lnTo>
                      <a:pt x="12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5" name="Freeform 84"/>
              <p:cNvSpPr>
                <a:spLocks/>
              </p:cNvSpPr>
              <p:nvPr/>
            </p:nvSpPr>
            <p:spPr bwMode="auto">
              <a:xfrm>
                <a:off x="2569" y="2310"/>
                <a:ext cx="212" cy="683"/>
              </a:xfrm>
              <a:custGeom>
                <a:avLst/>
                <a:gdLst>
                  <a:gd name="T0" fmla="*/ 40 w 423"/>
                  <a:gd name="T1" fmla="*/ 15 h 1365"/>
                  <a:gd name="T2" fmla="*/ 39 w 423"/>
                  <a:gd name="T3" fmla="*/ 18 h 1365"/>
                  <a:gd name="T4" fmla="*/ 39 w 423"/>
                  <a:gd name="T5" fmla="*/ 26 h 1365"/>
                  <a:gd name="T6" fmla="*/ 39 w 423"/>
                  <a:gd name="T7" fmla="*/ 41 h 1365"/>
                  <a:gd name="T8" fmla="*/ 40 w 423"/>
                  <a:gd name="T9" fmla="*/ 62 h 1365"/>
                  <a:gd name="T10" fmla="*/ 41 w 423"/>
                  <a:gd name="T11" fmla="*/ 88 h 1365"/>
                  <a:gd name="T12" fmla="*/ 45 w 423"/>
                  <a:gd name="T13" fmla="*/ 120 h 1365"/>
                  <a:gd name="T14" fmla="*/ 48 w 423"/>
                  <a:gd name="T15" fmla="*/ 156 h 1365"/>
                  <a:gd name="T16" fmla="*/ 55 w 423"/>
                  <a:gd name="T17" fmla="*/ 199 h 1365"/>
                  <a:gd name="T18" fmla="*/ 63 w 423"/>
                  <a:gd name="T19" fmla="*/ 245 h 1365"/>
                  <a:gd name="T20" fmla="*/ 74 w 423"/>
                  <a:gd name="T21" fmla="*/ 296 h 1365"/>
                  <a:gd name="T22" fmla="*/ 88 w 423"/>
                  <a:gd name="T23" fmla="*/ 350 h 1365"/>
                  <a:gd name="T24" fmla="*/ 105 w 423"/>
                  <a:gd name="T25" fmla="*/ 410 h 1365"/>
                  <a:gd name="T26" fmla="*/ 125 w 423"/>
                  <a:gd name="T27" fmla="*/ 473 h 1365"/>
                  <a:gd name="T28" fmla="*/ 150 w 423"/>
                  <a:gd name="T29" fmla="*/ 539 h 1365"/>
                  <a:gd name="T30" fmla="*/ 178 w 423"/>
                  <a:gd name="T31" fmla="*/ 609 h 1365"/>
                  <a:gd name="T32" fmla="*/ 212 w 423"/>
                  <a:gd name="T33" fmla="*/ 683 h 1365"/>
                  <a:gd name="T34" fmla="*/ 210 w 423"/>
                  <a:gd name="T35" fmla="*/ 681 h 1365"/>
                  <a:gd name="T36" fmla="*/ 207 w 423"/>
                  <a:gd name="T37" fmla="*/ 677 h 1365"/>
                  <a:gd name="T38" fmla="*/ 201 w 423"/>
                  <a:gd name="T39" fmla="*/ 672 h 1365"/>
                  <a:gd name="T40" fmla="*/ 194 w 423"/>
                  <a:gd name="T41" fmla="*/ 663 h 1365"/>
                  <a:gd name="T42" fmla="*/ 184 w 423"/>
                  <a:gd name="T43" fmla="*/ 652 h 1365"/>
                  <a:gd name="T44" fmla="*/ 175 w 423"/>
                  <a:gd name="T45" fmla="*/ 637 h 1365"/>
                  <a:gd name="T46" fmla="*/ 163 w 423"/>
                  <a:gd name="T47" fmla="*/ 621 h 1365"/>
                  <a:gd name="T48" fmla="*/ 151 w 423"/>
                  <a:gd name="T49" fmla="*/ 602 h 1365"/>
                  <a:gd name="T50" fmla="*/ 137 w 423"/>
                  <a:gd name="T51" fmla="*/ 578 h 1365"/>
                  <a:gd name="T52" fmla="*/ 124 w 423"/>
                  <a:gd name="T53" fmla="*/ 553 h 1365"/>
                  <a:gd name="T54" fmla="*/ 109 w 423"/>
                  <a:gd name="T55" fmla="*/ 524 h 1365"/>
                  <a:gd name="T56" fmla="*/ 96 w 423"/>
                  <a:gd name="T57" fmla="*/ 493 h 1365"/>
                  <a:gd name="T58" fmla="*/ 82 w 423"/>
                  <a:gd name="T59" fmla="*/ 457 h 1365"/>
                  <a:gd name="T60" fmla="*/ 67 w 423"/>
                  <a:gd name="T61" fmla="*/ 418 h 1365"/>
                  <a:gd name="T62" fmla="*/ 54 w 423"/>
                  <a:gd name="T63" fmla="*/ 375 h 1365"/>
                  <a:gd name="T64" fmla="*/ 43 w 423"/>
                  <a:gd name="T65" fmla="*/ 329 h 1365"/>
                  <a:gd name="T66" fmla="*/ 30 w 423"/>
                  <a:gd name="T67" fmla="*/ 283 h 1365"/>
                  <a:gd name="T68" fmla="*/ 21 w 423"/>
                  <a:gd name="T69" fmla="*/ 242 h 1365"/>
                  <a:gd name="T70" fmla="*/ 13 w 423"/>
                  <a:gd name="T71" fmla="*/ 204 h 1365"/>
                  <a:gd name="T72" fmla="*/ 9 w 423"/>
                  <a:gd name="T73" fmla="*/ 172 h 1365"/>
                  <a:gd name="T74" fmla="*/ 4 w 423"/>
                  <a:gd name="T75" fmla="*/ 141 h 1365"/>
                  <a:gd name="T76" fmla="*/ 1 w 423"/>
                  <a:gd name="T77" fmla="*/ 115 h 1365"/>
                  <a:gd name="T78" fmla="*/ 0 w 423"/>
                  <a:gd name="T79" fmla="*/ 94 h 1365"/>
                  <a:gd name="T80" fmla="*/ 0 w 423"/>
                  <a:gd name="T81" fmla="*/ 75 h 1365"/>
                  <a:gd name="T82" fmla="*/ 0 w 423"/>
                  <a:gd name="T83" fmla="*/ 57 h 1365"/>
                  <a:gd name="T84" fmla="*/ 1 w 423"/>
                  <a:gd name="T85" fmla="*/ 43 h 1365"/>
                  <a:gd name="T86" fmla="*/ 3 w 423"/>
                  <a:gd name="T87" fmla="*/ 31 h 1365"/>
                  <a:gd name="T88" fmla="*/ 6 w 423"/>
                  <a:gd name="T89" fmla="*/ 22 h 1365"/>
                  <a:gd name="T90" fmla="*/ 9 w 423"/>
                  <a:gd name="T91" fmla="*/ 15 h 1365"/>
                  <a:gd name="T92" fmla="*/ 11 w 423"/>
                  <a:gd name="T93" fmla="*/ 10 h 1365"/>
                  <a:gd name="T94" fmla="*/ 14 w 423"/>
                  <a:gd name="T95" fmla="*/ 6 h 1365"/>
                  <a:gd name="T96" fmla="*/ 18 w 423"/>
                  <a:gd name="T97" fmla="*/ 4 h 1365"/>
                  <a:gd name="T98" fmla="*/ 27 w 423"/>
                  <a:gd name="T99" fmla="*/ 0 h 1365"/>
                  <a:gd name="T100" fmla="*/ 33 w 423"/>
                  <a:gd name="T101" fmla="*/ 5 h 1365"/>
                  <a:gd name="T102" fmla="*/ 38 w 423"/>
                  <a:gd name="T103" fmla="*/ 11 h 1365"/>
                  <a:gd name="T104" fmla="*/ 40 w 423"/>
                  <a:gd name="T105" fmla="*/ 15 h 1365"/>
                  <a:gd name="T106" fmla="*/ 40 w 423"/>
                  <a:gd name="T107" fmla="*/ 15 h 136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23" h="1365">
                    <a:moveTo>
                      <a:pt x="79" y="29"/>
                    </a:moveTo>
                    <a:lnTo>
                      <a:pt x="77" y="35"/>
                    </a:lnTo>
                    <a:lnTo>
                      <a:pt x="77" y="52"/>
                    </a:lnTo>
                    <a:lnTo>
                      <a:pt x="77" y="82"/>
                    </a:lnTo>
                    <a:lnTo>
                      <a:pt x="79" y="124"/>
                    </a:lnTo>
                    <a:lnTo>
                      <a:pt x="81" y="175"/>
                    </a:lnTo>
                    <a:lnTo>
                      <a:pt x="89" y="240"/>
                    </a:lnTo>
                    <a:lnTo>
                      <a:pt x="96" y="312"/>
                    </a:lnTo>
                    <a:lnTo>
                      <a:pt x="110" y="398"/>
                    </a:lnTo>
                    <a:lnTo>
                      <a:pt x="125" y="489"/>
                    </a:lnTo>
                    <a:lnTo>
                      <a:pt x="148" y="592"/>
                    </a:lnTo>
                    <a:lnTo>
                      <a:pt x="176" y="700"/>
                    </a:lnTo>
                    <a:lnTo>
                      <a:pt x="210" y="820"/>
                    </a:lnTo>
                    <a:lnTo>
                      <a:pt x="250" y="945"/>
                    </a:lnTo>
                    <a:lnTo>
                      <a:pt x="300" y="1078"/>
                    </a:lnTo>
                    <a:lnTo>
                      <a:pt x="355" y="1217"/>
                    </a:lnTo>
                    <a:lnTo>
                      <a:pt x="423" y="1365"/>
                    </a:lnTo>
                    <a:lnTo>
                      <a:pt x="420" y="1362"/>
                    </a:lnTo>
                    <a:lnTo>
                      <a:pt x="414" y="1354"/>
                    </a:lnTo>
                    <a:lnTo>
                      <a:pt x="401" y="1343"/>
                    </a:lnTo>
                    <a:lnTo>
                      <a:pt x="387" y="1326"/>
                    </a:lnTo>
                    <a:lnTo>
                      <a:pt x="368" y="1303"/>
                    </a:lnTo>
                    <a:lnTo>
                      <a:pt x="349" y="1274"/>
                    </a:lnTo>
                    <a:lnTo>
                      <a:pt x="325" y="1242"/>
                    </a:lnTo>
                    <a:lnTo>
                      <a:pt x="302" y="1204"/>
                    </a:lnTo>
                    <a:lnTo>
                      <a:pt x="273" y="1156"/>
                    </a:lnTo>
                    <a:lnTo>
                      <a:pt x="247" y="1105"/>
                    </a:lnTo>
                    <a:lnTo>
                      <a:pt x="218" y="1048"/>
                    </a:lnTo>
                    <a:lnTo>
                      <a:pt x="191" y="985"/>
                    </a:lnTo>
                    <a:lnTo>
                      <a:pt x="163" y="913"/>
                    </a:lnTo>
                    <a:lnTo>
                      <a:pt x="134" y="835"/>
                    </a:lnTo>
                    <a:lnTo>
                      <a:pt x="108" y="749"/>
                    </a:lnTo>
                    <a:lnTo>
                      <a:pt x="85" y="658"/>
                    </a:lnTo>
                    <a:lnTo>
                      <a:pt x="60" y="565"/>
                    </a:lnTo>
                    <a:lnTo>
                      <a:pt x="41" y="483"/>
                    </a:lnTo>
                    <a:lnTo>
                      <a:pt x="26" y="407"/>
                    </a:lnTo>
                    <a:lnTo>
                      <a:pt x="17" y="343"/>
                    </a:lnTo>
                    <a:lnTo>
                      <a:pt x="7" y="282"/>
                    </a:lnTo>
                    <a:lnTo>
                      <a:pt x="1" y="230"/>
                    </a:lnTo>
                    <a:lnTo>
                      <a:pt x="0" y="187"/>
                    </a:lnTo>
                    <a:lnTo>
                      <a:pt x="0" y="149"/>
                    </a:lnTo>
                    <a:lnTo>
                      <a:pt x="0" y="114"/>
                    </a:lnTo>
                    <a:lnTo>
                      <a:pt x="1" y="86"/>
                    </a:lnTo>
                    <a:lnTo>
                      <a:pt x="5" y="61"/>
                    </a:lnTo>
                    <a:lnTo>
                      <a:pt x="11" y="44"/>
                    </a:lnTo>
                    <a:lnTo>
                      <a:pt x="17" y="29"/>
                    </a:lnTo>
                    <a:lnTo>
                      <a:pt x="22" y="19"/>
                    </a:lnTo>
                    <a:lnTo>
                      <a:pt x="28" y="12"/>
                    </a:lnTo>
                    <a:lnTo>
                      <a:pt x="36" y="8"/>
                    </a:lnTo>
                    <a:lnTo>
                      <a:pt x="53" y="0"/>
                    </a:lnTo>
                    <a:lnTo>
                      <a:pt x="66" y="10"/>
                    </a:lnTo>
                    <a:lnTo>
                      <a:pt x="76" y="21"/>
                    </a:lnTo>
                    <a:lnTo>
                      <a:pt x="79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6" name="Freeform 85"/>
              <p:cNvSpPr>
                <a:spLocks/>
              </p:cNvSpPr>
              <p:nvPr/>
            </p:nvSpPr>
            <p:spPr bwMode="auto">
              <a:xfrm>
                <a:off x="2807" y="3004"/>
                <a:ext cx="301" cy="178"/>
              </a:xfrm>
              <a:custGeom>
                <a:avLst/>
                <a:gdLst>
                  <a:gd name="T0" fmla="*/ 288 w 600"/>
                  <a:gd name="T1" fmla="*/ 132 h 356"/>
                  <a:gd name="T2" fmla="*/ 285 w 600"/>
                  <a:gd name="T3" fmla="*/ 131 h 356"/>
                  <a:gd name="T4" fmla="*/ 279 w 600"/>
                  <a:gd name="T5" fmla="*/ 130 h 356"/>
                  <a:gd name="T6" fmla="*/ 270 w 600"/>
                  <a:gd name="T7" fmla="*/ 127 h 356"/>
                  <a:gd name="T8" fmla="*/ 258 w 600"/>
                  <a:gd name="T9" fmla="*/ 125 h 356"/>
                  <a:gd name="T10" fmla="*/ 243 w 600"/>
                  <a:gd name="T11" fmla="*/ 120 h 356"/>
                  <a:gd name="T12" fmla="*/ 226 w 600"/>
                  <a:gd name="T13" fmla="*/ 115 h 356"/>
                  <a:gd name="T14" fmla="*/ 207 w 600"/>
                  <a:gd name="T15" fmla="*/ 110 h 356"/>
                  <a:gd name="T16" fmla="*/ 187 w 600"/>
                  <a:gd name="T17" fmla="*/ 104 h 356"/>
                  <a:gd name="T18" fmla="*/ 164 w 600"/>
                  <a:gd name="T19" fmla="*/ 95 h 356"/>
                  <a:gd name="T20" fmla="*/ 141 w 600"/>
                  <a:gd name="T21" fmla="*/ 86 h 356"/>
                  <a:gd name="T22" fmla="*/ 117 w 600"/>
                  <a:gd name="T23" fmla="*/ 75 h 356"/>
                  <a:gd name="T24" fmla="*/ 93 w 600"/>
                  <a:gd name="T25" fmla="*/ 63 h 356"/>
                  <a:gd name="T26" fmla="*/ 68 w 600"/>
                  <a:gd name="T27" fmla="*/ 49 h 356"/>
                  <a:gd name="T28" fmla="*/ 45 w 600"/>
                  <a:gd name="T29" fmla="*/ 35 h 356"/>
                  <a:gd name="T30" fmla="*/ 22 w 600"/>
                  <a:gd name="T31" fmla="*/ 18 h 356"/>
                  <a:gd name="T32" fmla="*/ 0 w 600"/>
                  <a:gd name="T33" fmla="*/ 0 h 356"/>
                  <a:gd name="T34" fmla="*/ 1 w 600"/>
                  <a:gd name="T35" fmla="*/ 3 h 356"/>
                  <a:gd name="T36" fmla="*/ 2 w 600"/>
                  <a:gd name="T37" fmla="*/ 6 h 356"/>
                  <a:gd name="T38" fmla="*/ 5 w 600"/>
                  <a:gd name="T39" fmla="*/ 12 h 356"/>
                  <a:gd name="T40" fmla="*/ 8 w 600"/>
                  <a:gd name="T41" fmla="*/ 18 h 356"/>
                  <a:gd name="T42" fmla="*/ 13 w 600"/>
                  <a:gd name="T43" fmla="*/ 25 h 356"/>
                  <a:gd name="T44" fmla="*/ 19 w 600"/>
                  <a:gd name="T45" fmla="*/ 34 h 356"/>
                  <a:gd name="T46" fmla="*/ 29 w 600"/>
                  <a:gd name="T47" fmla="*/ 45 h 356"/>
                  <a:gd name="T48" fmla="*/ 38 w 600"/>
                  <a:gd name="T49" fmla="*/ 55 h 356"/>
                  <a:gd name="T50" fmla="*/ 51 w 600"/>
                  <a:gd name="T51" fmla="*/ 66 h 356"/>
                  <a:gd name="T52" fmla="*/ 67 w 600"/>
                  <a:gd name="T53" fmla="*/ 77 h 356"/>
                  <a:gd name="T54" fmla="*/ 85 w 600"/>
                  <a:gd name="T55" fmla="*/ 92 h 356"/>
                  <a:gd name="T56" fmla="*/ 105 w 600"/>
                  <a:gd name="T57" fmla="*/ 104 h 356"/>
                  <a:gd name="T58" fmla="*/ 128 w 600"/>
                  <a:gd name="T59" fmla="*/ 118 h 356"/>
                  <a:gd name="T60" fmla="*/ 155 w 600"/>
                  <a:gd name="T61" fmla="*/ 133 h 356"/>
                  <a:gd name="T62" fmla="*/ 186 w 600"/>
                  <a:gd name="T63" fmla="*/ 148 h 356"/>
                  <a:gd name="T64" fmla="*/ 214 w 600"/>
                  <a:gd name="T65" fmla="*/ 159 h 356"/>
                  <a:gd name="T66" fmla="*/ 239 w 600"/>
                  <a:gd name="T67" fmla="*/ 169 h 356"/>
                  <a:gd name="T68" fmla="*/ 258 w 600"/>
                  <a:gd name="T69" fmla="*/ 174 h 356"/>
                  <a:gd name="T70" fmla="*/ 273 w 600"/>
                  <a:gd name="T71" fmla="*/ 178 h 356"/>
                  <a:gd name="T72" fmla="*/ 284 w 600"/>
                  <a:gd name="T73" fmla="*/ 178 h 356"/>
                  <a:gd name="T74" fmla="*/ 292 w 600"/>
                  <a:gd name="T75" fmla="*/ 176 h 356"/>
                  <a:gd name="T76" fmla="*/ 298 w 600"/>
                  <a:gd name="T77" fmla="*/ 172 h 356"/>
                  <a:gd name="T78" fmla="*/ 301 w 600"/>
                  <a:gd name="T79" fmla="*/ 169 h 356"/>
                  <a:gd name="T80" fmla="*/ 301 w 600"/>
                  <a:gd name="T81" fmla="*/ 162 h 356"/>
                  <a:gd name="T82" fmla="*/ 300 w 600"/>
                  <a:gd name="T83" fmla="*/ 156 h 356"/>
                  <a:gd name="T84" fmla="*/ 297 w 600"/>
                  <a:gd name="T85" fmla="*/ 151 h 356"/>
                  <a:gd name="T86" fmla="*/ 295 w 600"/>
                  <a:gd name="T87" fmla="*/ 145 h 356"/>
                  <a:gd name="T88" fmla="*/ 292 w 600"/>
                  <a:gd name="T89" fmla="*/ 139 h 356"/>
                  <a:gd name="T90" fmla="*/ 289 w 600"/>
                  <a:gd name="T91" fmla="*/ 135 h 356"/>
                  <a:gd name="T92" fmla="*/ 288 w 600"/>
                  <a:gd name="T93" fmla="*/ 132 h 356"/>
                  <a:gd name="T94" fmla="*/ 288 w 600"/>
                  <a:gd name="T95" fmla="*/ 132 h 35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600" h="356">
                    <a:moveTo>
                      <a:pt x="574" y="263"/>
                    </a:moveTo>
                    <a:lnTo>
                      <a:pt x="568" y="261"/>
                    </a:lnTo>
                    <a:lnTo>
                      <a:pt x="557" y="259"/>
                    </a:lnTo>
                    <a:lnTo>
                      <a:pt x="538" y="253"/>
                    </a:lnTo>
                    <a:lnTo>
                      <a:pt x="515" y="249"/>
                    </a:lnTo>
                    <a:lnTo>
                      <a:pt x="484" y="240"/>
                    </a:lnTo>
                    <a:lnTo>
                      <a:pt x="450" y="230"/>
                    </a:lnTo>
                    <a:lnTo>
                      <a:pt x="412" y="219"/>
                    </a:lnTo>
                    <a:lnTo>
                      <a:pt x="372" y="208"/>
                    </a:lnTo>
                    <a:lnTo>
                      <a:pt x="327" y="189"/>
                    </a:lnTo>
                    <a:lnTo>
                      <a:pt x="281" y="171"/>
                    </a:lnTo>
                    <a:lnTo>
                      <a:pt x="233" y="149"/>
                    </a:lnTo>
                    <a:lnTo>
                      <a:pt x="186" y="126"/>
                    </a:lnTo>
                    <a:lnTo>
                      <a:pt x="136" y="97"/>
                    </a:lnTo>
                    <a:lnTo>
                      <a:pt x="89" y="69"/>
                    </a:lnTo>
                    <a:lnTo>
                      <a:pt x="43" y="35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3" y="12"/>
                    </a:lnTo>
                    <a:lnTo>
                      <a:pt x="9" y="23"/>
                    </a:lnTo>
                    <a:lnTo>
                      <a:pt x="15" y="35"/>
                    </a:lnTo>
                    <a:lnTo>
                      <a:pt x="26" y="50"/>
                    </a:lnTo>
                    <a:lnTo>
                      <a:pt x="38" y="67"/>
                    </a:lnTo>
                    <a:lnTo>
                      <a:pt x="57" y="90"/>
                    </a:lnTo>
                    <a:lnTo>
                      <a:pt x="76" y="109"/>
                    </a:lnTo>
                    <a:lnTo>
                      <a:pt x="102" y="131"/>
                    </a:lnTo>
                    <a:lnTo>
                      <a:pt x="133" y="154"/>
                    </a:lnTo>
                    <a:lnTo>
                      <a:pt x="169" y="183"/>
                    </a:lnTo>
                    <a:lnTo>
                      <a:pt x="209" y="208"/>
                    </a:lnTo>
                    <a:lnTo>
                      <a:pt x="256" y="236"/>
                    </a:lnTo>
                    <a:lnTo>
                      <a:pt x="308" y="265"/>
                    </a:lnTo>
                    <a:lnTo>
                      <a:pt x="370" y="295"/>
                    </a:lnTo>
                    <a:lnTo>
                      <a:pt x="427" y="318"/>
                    </a:lnTo>
                    <a:lnTo>
                      <a:pt x="477" y="337"/>
                    </a:lnTo>
                    <a:lnTo>
                      <a:pt x="515" y="348"/>
                    </a:lnTo>
                    <a:lnTo>
                      <a:pt x="545" y="356"/>
                    </a:lnTo>
                    <a:lnTo>
                      <a:pt x="566" y="356"/>
                    </a:lnTo>
                    <a:lnTo>
                      <a:pt x="583" y="352"/>
                    </a:lnTo>
                    <a:lnTo>
                      <a:pt x="595" y="344"/>
                    </a:lnTo>
                    <a:lnTo>
                      <a:pt x="600" y="337"/>
                    </a:lnTo>
                    <a:lnTo>
                      <a:pt x="600" y="324"/>
                    </a:lnTo>
                    <a:lnTo>
                      <a:pt x="598" y="312"/>
                    </a:lnTo>
                    <a:lnTo>
                      <a:pt x="593" y="301"/>
                    </a:lnTo>
                    <a:lnTo>
                      <a:pt x="589" y="289"/>
                    </a:lnTo>
                    <a:lnTo>
                      <a:pt x="583" y="278"/>
                    </a:lnTo>
                    <a:lnTo>
                      <a:pt x="577" y="270"/>
                    </a:lnTo>
                    <a:lnTo>
                      <a:pt x="574" y="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7" name="Freeform 86"/>
              <p:cNvSpPr>
                <a:spLocks/>
              </p:cNvSpPr>
              <p:nvPr/>
            </p:nvSpPr>
            <p:spPr bwMode="auto">
              <a:xfrm>
                <a:off x="3199" y="2893"/>
                <a:ext cx="427" cy="248"/>
              </a:xfrm>
              <a:custGeom>
                <a:avLst/>
                <a:gdLst>
                  <a:gd name="T0" fmla="*/ 400 w 853"/>
                  <a:gd name="T1" fmla="*/ 1 h 496"/>
                  <a:gd name="T2" fmla="*/ 397 w 853"/>
                  <a:gd name="T3" fmla="*/ 2 h 496"/>
                  <a:gd name="T4" fmla="*/ 392 w 853"/>
                  <a:gd name="T5" fmla="*/ 8 h 496"/>
                  <a:gd name="T6" fmla="*/ 382 w 853"/>
                  <a:gd name="T7" fmla="*/ 16 h 496"/>
                  <a:gd name="T8" fmla="*/ 370 w 853"/>
                  <a:gd name="T9" fmla="*/ 28 h 496"/>
                  <a:gd name="T10" fmla="*/ 354 w 853"/>
                  <a:gd name="T11" fmla="*/ 41 h 496"/>
                  <a:gd name="T12" fmla="*/ 335 w 853"/>
                  <a:gd name="T13" fmla="*/ 57 h 496"/>
                  <a:gd name="T14" fmla="*/ 313 w 853"/>
                  <a:gd name="T15" fmla="*/ 75 h 496"/>
                  <a:gd name="T16" fmla="*/ 288 w 853"/>
                  <a:gd name="T17" fmla="*/ 95 h 496"/>
                  <a:gd name="T18" fmla="*/ 260 w 853"/>
                  <a:gd name="T19" fmla="*/ 114 h 496"/>
                  <a:gd name="T20" fmla="*/ 228 w 853"/>
                  <a:gd name="T21" fmla="*/ 135 h 496"/>
                  <a:gd name="T22" fmla="*/ 195 w 853"/>
                  <a:gd name="T23" fmla="*/ 155 h 496"/>
                  <a:gd name="T24" fmla="*/ 161 w 853"/>
                  <a:gd name="T25" fmla="*/ 176 h 496"/>
                  <a:gd name="T26" fmla="*/ 123 w 853"/>
                  <a:gd name="T27" fmla="*/ 195 h 496"/>
                  <a:gd name="T28" fmla="*/ 83 w 853"/>
                  <a:gd name="T29" fmla="*/ 215 h 496"/>
                  <a:gd name="T30" fmla="*/ 42 w 853"/>
                  <a:gd name="T31" fmla="*/ 232 h 496"/>
                  <a:gd name="T32" fmla="*/ 29 w 853"/>
                  <a:gd name="T33" fmla="*/ 238 h 496"/>
                  <a:gd name="T34" fmla="*/ 0 w 853"/>
                  <a:gd name="T35" fmla="*/ 248 h 496"/>
                  <a:gd name="T36" fmla="*/ 6 w 853"/>
                  <a:gd name="T37" fmla="*/ 248 h 496"/>
                  <a:gd name="T38" fmla="*/ 14 w 853"/>
                  <a:gd name="T39" fmla="*/ 247 h 496"/>
                  <a:gd name="T40" fmla="*/ 26 w 853"/>
                  <a:gd name="T41" fmla="*/ 247 h 496"/>
                  <a:gd name="T42" fmla="*/ 40 w 853"/>
                  <a:gd name="T43" fmla="*/ 244 h 496"/>
                  <a:gd name="T44" fmla="*/ 58 w 853"/>
                  <a:gd name="T45" fmla="*/ 243 h 496"/>
                  <a:gd name="T46" fmla="*/ 78 w 853"/>
                  <a:gd name="T47" fmla="*/ 239 h 496"/>
                  <a:gd name="T48" fmla="*/ 101 w 853"/>
                  <a:gd name="T49" fmla="*/ 235 h 496"/>
                  <a:gd name="T50" fmla="*/ 124 w 853"/>
                  <a:gd name="T51" fmla="*/ 227 h 496"/>
                  <a:gd name="T52" fmla="*/ 150 w 853"/>
                  <a:gd name="T53" fmla="*/ 220 h 496"/>
                  <a:gd name="T54" fmla="*/ 177 w 853"/>
                  <a:gd name="T55" fmla="*/ 208 h 496"/>
                  <a:gd name="T56" fmla="*/ 206 w 853"/>
                  <a:gd name="T57" fmla="*/ 197 h 496"/>
                  <a:gd name="T58" fmla="*/ 235 w 853"/>
                  <a:gd name="T59" fmla="*/ 182 h 496"/>
                  <a:gd name="T60" fmla="*/ 265 w 853"/>
                  <a:gd name="T61" fmla="*/ 165 h 496"/>
                  <a:gd name="T62" fmla="*/ 297 w 853"/>
                  <a:gd name="T63" fmla="*/ 144 h 496"/>
                  <a:gd name="T64" fmla="*/ 328 w 853"/>
                  <a:gd name="T65" fmla="*/ 121 h 496"/>
                  <a:gd name="T66" fmla="*/ 356 w 853"/>
                  <a:gd name="T67" fmla="*/ 95 h 496"/>
                  <a:gd name="T68" fmla="*/ 378 w 853"/>
                  <a:gd name="T69" fmla="*/ 75 h 496"/>
                  <a:gd name="T70" fmla="*/ 395 w 853"/>
                  <a:gd name="T71" fmla="*/ 57 h 496"/>
                  <a:gd name="T72" fmla="*/ 410 w 853"/>
                  <a:gd name="T73" fmla="*/ 43 h 496"/>
                  <a:gd name="T74" fmla="*/ 418 w 853"/>
                  <a:gd name="T75" fmla="*/ 31 h 496"/>
                  <a:gd name="T76" fmla="*/ 424 w 853"/>
                  <a:gd name="T77" fmla="*/ 21 h 496"/>
                  <a:gd name="T78" fmla="*/ 426 w 853"/>
                  <a:gd name="T79" fmla="*/ 13 h 496"/>
                  <a:gd name="T80" fmla="*/ 427 w 853"/>
                  <a:gd name="T81" fmla="*/ 9 h 496"/>
                  <a:gd name="T82" fmla="*/ 420 w 853"/>
                  <a:gd name="T83" fmla="*/ 1 h 496"/>
                  <a:gd name="T84" fmla="*/ 412 w 853"/>
                  <a:gd name="T85" fmla="*/ 0 h 496"/>
                  <a:gd name="T86" fmla="*/ 403 w 853"/>
                  <a:gd name="T87" fmla="*/ 0 h 496"/>
                  <a:gd name="T88" fmla="*/ 400 w 853"/>
                  <a:gd name="T89" fmla="*/ 1 h 496"/>
                  <a:gd name="T90" fmla="*/ 400 w 853"/>
                  <a:gd name="T91" fmla="*/ 1 h 49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53" h="496">
                    <a:moveTo>
                      <a:pt x="800" y="2"/>
                    </a:moveTo>
                    <a:lnTo>
                      <a:pt x="794" y="4"/>
                    </a:lnTo>
                    <a:lnTo>
                      <a:pt x="783" y="15"/>
                    </a:lnTo>
                    <a:lnTo>
                      <a:pt x="764" y="32"/>
                    </a:lnTo>
                    <a:lnTo>
                      <a:pt x="739" y="55"/>
                    </a:lnTo>
                    <a:lnTo>
                      <a:pt x="707" y="82"/>
                    </a:lnTo>
                    <a:lnTo>
                      <a:pt x="669" y="114"/>
                    </a:lnTo>
                    <a:lnTo>
                      <a:pt x="625" y="150"/>
                    </a:lnTo>
                    <a:lnTo>
                      <a:pt x="576" y="190"/>
                    </a:lnTo>
                    <a:lnTo>
                      <a:pt x="519" y="228"/>
                    </a:lnTo>
                    <a:lnTo>
                      <a:pt x="456" y="270"/>
                    </a:lnTo>
                    <a:lnTo>
                      <a:pt x="389" y="310"/>
                    </a:lnTo>
                    <a:lnTo>
                      <a:pt x="321" y="352"/>
                    </a:lnTo>
                    <a:lnTo>
                      <a:pt x="245" y="390"/>
                    </a:lnTo>
                    <a:lnTo>
                      <a:pt x="165" y="430"/>
                    </a:lnTo>
                    <a:lnTo>
                      <a:pt x="83" y="464"/>
                    </a:lnTo>
                    <a:lnTo>
                      <a:pt x="57" y="475"/>
                    </a:lnTo>
                    <a:lnTo>
                      <a:pt x="0" y="496"/>
                    </a:lnTo>
                    <a:lnTo>
                      <a:pt x="11" y="496"/>
                    </a:lnTo>
                    <a:lnTo>
                      <a:pt x="28" y="494"/>
                    </a:lnTo>
                    <a:lnTo>
                      <a:pt x="51" y="494"/>
                    </a:lnTo>
                    <a:lnTo>
                      <a:pt x="80" y="488"/>
                    </a:lnTo>
                    <a:lnTo>
                      <a:pt x="116" y="485"/>
                    </a:lnTo>
                    <a:lnTo>
                      <a:pt x="156" y="477"/>
                    </a:lnTo>
                    <a:lnTo>
                      <a:pt x="201" y="469"/>
                    </a:lnTo>
                    <a:lnTo>
                      <a:pt x="247" y="454"/>
                    </a:lnTo>
                    <a:lnTo>
                      <a:pt x="300" y="439"/>
                    </a:lnTo>
                    <a:lnTo>
                      <a:pt x="353" y="416"/>
                    </a:lnTo>
                    <a:lnTo>
                      <a:pt x="412" y="393"/>
                    </a:lnTo>
                    <a:lnTo>
                      <a:pt x="469" y="363"/>
                    </a:lnTo>
                    <a:lnTo>
                      <a:pt x="530" y="329"/>
                    </a:lnTo>
                    <a:lnTo>
                      <a:pt x="593" y="287"/>
                    </a:lnTo>
                    <a:lnTo>
                      <a:pt x="655" y="241"/>
                    </a:lnTo>
                    <a:lnTo>
                      <a:pt x="711" y="190"/>
                    </a:lnTo>
                    <a:lnTo>
                      <a:pt x="756" y="150"/>
                    </a:lnTo>
                    <a:lnTo>
                      <a:pt x="790" y="114"/>
                    </a:lnTo>
                    <a:lnTo>
                      <a:pt x="819" y="85"/>
                    </a:lnTo>
                    <a:lnTo>
                      <a:pt x="836" y="61"/>
                    </a:lnTo>
                    <a:lnTo>
                      <a:pt x="847" y="42"/>
                    </a:lnTo>
                    <a:lnTo>
                      <a:pt x="851" y="26"/>
                    </a:lnTo>
                    <a:lnTo>
                      <a:pt x="853" y="17"/>
                    </a:lnTo>
                    <a:lnTo>
                      <a:pt x="840" y="2"/>
                    </a:lnTo>
                    <a:lnTo>
                      <a:pt x="823" y="0"/>
                    </a:lnTo>
                    <a:lnTo>
                      <a:pt x="806" y="0"/>
                    </a:lnTo>
                    <a:lnTo>
                      <a:pt x="80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8" name="Freeform 87"/>
              <p:cNvSpPr>
                <a:spLocks/>
              </p:cNvSpPr>
              <p:nvPr/>
            </p:nvSpPr>
            <p:spPr bwMode="auto">
              <a:xfrm>
                <a:off x="3579" y="2295"/>
                <a:ext cx="151" cy="622"/>
              </a:xfrm>
              <a:custGeom>
                <a:avLst/>
                <a:gdLst>
                  <a:gd name="T0" fmla="*/ 104 w 302"/>
                  <a:gd name="T1" fmla="*/ 10 h 1243"/>
                  <a:gd name="T2" fmla="*/ 103 w 302"/>
                  <a:gd name="T3" fmla="*/ 14 h 1243"/>
                  <a:gd name="T4" fmla="*/ 102 w 302"/>
                  <a:gd name="T5" fmla="*/ 27 h 1243"/>
                  <a:gd name="T6" fmla="*/ 99 w 302"/>
                  <a:gd name="T7" fmla="*/ 47 h 1243"/>
                  <a:gd name="T8" fmla="*/ 97 w 302"/>
                  <a:gd name="T9" fmla="*/ 74 h 1243"/>
                  <a:gd name="T10" fmla="*/ 93 w 302"/>
                  <a:gd name="T11" fmla="*/ 107 h 1243"/>
                  <a:gd name="T12" fmla="*/ 90 w 302"/>
                  <a:gd name="T13" fmla="*/ 146 h 1243"/>
                  <a:gd name="T14" fmla="*/ 84 w 302"/>
                  <a:gd name="T15" fmla="*/ 188 h 1243"/>
                  <a:gd name="T16" fmla="*/ 79 w 302"/>
                  <a:gd name="T17" fmla="*/ 234 h 1243"/>
                  <a:gd name="T18" fmla="*/ 72 w 302"/>
                  <a:gd name="T19" fmla="*/ 282 h 1243"/>
                  <a:gd name="T20" fmla="*/ 64 w 302"/>
                  <a:gd name="T21" fmla="*/ 332 h 1243"/>
                  <a:gd name="T22" fmla="*/ 55 w 302"/>
                  <a:gd name="T23" fmla="*/ 383 h 1243"/>
                  <a:gd name="T24" fmla="*/ 47 w 302"/>
                  <a:gd name="T25" fmla="*/ 435 h 1243"/>
                  <a:gd name="T26" fmla="*/ 35 w 302"/>
                  <a:gd name="T27" fmla="*/ 484 h 1243"/>
                  <a:gd name="T28" fmla="*/ 25 w 302"/>
                  <a:gd name="T29" fmla="*/ 533 h 1243"/>
                  <a:gd name="T30" fmla="*/ 13 w 302"/>
                  <a:gd name="T31" fmla="*/ 578 h 1243"/>
                  <a:gd name="T32" fmla="*/ 0 w 302"/>
                  <a:gd name="T33" fmla="*/ 622 h 1243"/>
                  <a:gd name="T34" fmla="*/ 20 w 302"/>
                  <a:gd name="T35" fmla="*/ 612 h 1243"/>
                  <a:gd name="T36" fmla="*/ 21 w 302"/>
                  <a:gd name="T37" fmla="*/ 609 h 1243"/>
                  <a:gd name="T38" fmla="*/ 25 w 302"/>
                  <a:gd name="T39" fmla="*/ 600 h 1243"/>
                  <a:gd name="T40" fmla="*/ 31 w 302"/>
                  <a:gd name="T41" fmla="*/ 586 h 1243"/>
                  <a:gd name="T42" fmla="*/ 39 w 302"/>
                  <a:gd name="T43" fmla="*/ 567 h 1243"/>
                  <a:gd name="T44" fmla="*/ 49 w 302"/>
                  <a:gd name="T45" fmla="*/ 541 h 1243"/>
                  <a:gd name="T46" fmla="*/ 60 w 302"/>
                  <a:gd name="T47" fmla="*/ 514 h 1243"/>
                  <a:gd name="T48" fmla="*/ 72 w 302"/>
                  <a:gd name="T49" fmla="*/ 479 h 1243"/>
                  <a:gd name="T50" fmla="*/ 84 w 302"/>
                  <a:gd name="T51" fmla="*/ 443 h 1243"/>
                  <a:gd name="T52" fmla="*/ 95 w 302"/>
                  <a:gd name="T53" fmla="*/ 401 h 1243"/>
                  <a:gd name="T54" fmla="*/ 108 w 302"/>
                  <a:gd name="T55" fmla="*/ 357 h 1243"/>
                  <a:gd name="T56" fmla="*/ 118 w 302"/>
                  <a:gd name="T57" fmla="*/ 309 h 1243"/>
                  <a:gd name="T58" fmla="*/ 129 w 302"/>
                  <a:gd name="T59" fmla="*/ 259 h 1243"/>
                  <a:gd name="T60" fmla="*/ 137 w 302"/>
                  <a:gd name="T61" fmla="*/ 205 h 1243"/>
                  <a:gd name="T62" fmla="*/ 144 w 302"/>
                  <a:gd name="T63" fmla="*/ 149 h 1243"/>
                  <a:gd name="T64" fmla="*/ 149 w 302"/>
                  <a:gd name="T65" fmla="*/ 91 h 1243"/>
                  <a:gd name="T66" fmla="*/ 151 w 302"/>
                  <a:gd name="T67" fmla="*/ 33 h 1243"/>
                  <a:gd name="T68" fmla="*/ 149 w 302"/>
                  <a:gd name="T69" fmla="*/ 29 h 1243"/>
                  <a:gd name="T70" fmla="*/ 146 w 302"/>
                  <a:gd name="T71" fmla="*/ 20 h 1243"/>
                  <a:gd name="T72" fmla="*/ 142 w 302"/>
                  <a:gd name="T73" fmla="*/ 14 h 1243"/>
                  <a:gd name="T74" fmla="*/ 137 w 302"/>
                  <a:gd name="T75" fmla="*/ 10 h 1243"/>
                  <a:gd name="T76" fmla="*/ 130 w 302"/>
                  <a:gd name="T77" fmla="*/ 5 h 1243"/>
                  <a:gd name="T78" fmla="*/ 124 w 302"/>
                  <a:gd name="T79" fmla="*/ 3 h 1243"/>
                  <a:gd name="T80" fmla="*/ 115 w 302"/>
                  <a:gd name="T81" fmla="*/ 0 h 1243"/>
                  <a:gd name="T82" fmla="*/ 110 w 302"/>
                  <a:gd name="T83" fmla="*/ 0 h 1243"/>
                  <a:gd name="T84" fmla="*/ 107 w 302"/>
                  <a:gd name="T85" fmla="*/ 1 h 1243"/>
                  <a:gd name="T86" fmla="*/ 105 w 302"/>
                  <a:gd name="T87" fmla="*/ 3 h 1243"/>
                  <a:gd name="T88" fmla="*/ 103 w 302"/>
                  <a:gd name="T89" fmla="*/ 7 h 1243"/>
                  <a:gd name="T90" fmla="*/ 104 w 302"/>
                  <a:gd name="T91" fmla="*/ 10 h 1243"/>
                  <a:gd name="T92" fmla="*/ 104 w 302"/>
                  <a:gd name="T93" fmla="*/ 10 h 124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302" h="1243">
                    <a:moveTo>
                      <a:pt x="207" y="19"/>
                    </a:moveTo>
                    <a:lnTo>
                      <a:pt x="205" y="27"/>
                    </a:lnTo>
                    <a:lnTo>
                      <a:pt x="203" y="53"/>
                    </a:lnTo>
                    <a:lnTo>
                      <a:pt x="198" y="93"/>
                    </a:lnTo>
                    <a:lnTo>
                      <a:pt x="194" y="148"/>
                    </a:lnTo>
                    <a:lnTo>
                      <a:pt x="186" y="213"/>
                    </a:lnTo>
                    <a:lnTo>
                      <a:pt x="179" y="291"/>
                    </a:lnTo>
                    <a:lnTo>
                      <a:pt x="167" y="375"/>
                    </a:lnTo>
                    <a:lnTo>
                      <a:pt x="158" y="468"/>
                    </a:lnTo>
                    <a:lnTo>
                      <a:pt x="143" y="563"/>
                    </a:lnTo>
                    <a:lnTo>
                      <a:pt x="127" y="664"/>
                    </a:lnTo>
                    <a:lnTo>
                      <a:pt x="110" y="766"/>
                    </a:lnTo>
                    <a:lnTo>
                      <a:pt x="93" y="869"/>
                    </a:lnTo>
                    <a:lnTo>
                      <a:pt x="70" y="968"/>
                    </a:lnTo>
                    <a:lnTo>
                      <a:pt x="49" y="1065"/>
                    </a:lnTo>
                    <a:lnTo>
                      <a:pt x="25" y="1156"/>
                    </a:lnTo>
                    <a:lnTo>
                      <a:pt x="0" y="1243"/>
                    </a:lnTo>
                    <a:lnTo>
                      <a:pt x="40" y="1224"/>
                    </a:lnTo>
                    <a:lnTo>
                      <a:pt x="42" y="1217"/>
                    </a:lnTo>
                    <a:lnTo>
                      <a:pt x="49" y="1200"/>
                    </a:lnTo>
                    <a:lnTo>
                      <a:pt x="61" y="1171"/>
                    </a:lnTo>
                    <a:lnTo>
                      <a:pt x="78" y="1133"/>
                    </a:lnTo>
                    <a:lnTo>
                      <a:pt x="97" y="1082"/>
                    </a:lnTo>
                    <a:lnTo>
                      <a:pt x="120" y="1027"/>
                    </a:lnTo>
                    <a:lnTo>
                      <a:pt x="143" y="958"/>
                    </a:lnTo>
                    <a:lnTo>
                      <a:pt x="167" y="886"/>
                    </a:lnTo>
                    <a:lnTo>
                      <a:pt x="190" y="802"/>
                    </a:lnTo>
                    <a:lnTo>
                      <a:pt x="215" y="713"/>
                    </a:lnTo>
                    <a:lnTo>
                      <a:pt x="236" y="618"/>
                    </a:lnTo>
                    <a:lnTo>
                      <a:pt x="257" y="517"/>
                    </a:lnTo>
                    <a:lnTo>
                      <a:pt x="274" y="409"/>
                    </a:lnTo>
                    <a:lnTo>
                      <a:pt x="287" y="298"/>
                    </a:lnTo>
                    <a:lnTo>
                      <a:pt x="297" y="182"/>
                    </a:lnTo>
                    <a:lnTo>
                      <a:pt x="302" y="65"/>
                    </a:lnTo>
                    <a:lnTo>
                      <a:pt x="298" y="57"/>
                    </a:lnTo>
                    <a:lnTo>
                      <a:pt x="291" y="40"/>
                    </a:lnTo>
                    <a:lnTo>
                      <a:pt x="283" y="28"/>
                    </a:lnTo>
                    <a:lnTo>
                      <a:pt x="274" y="19"/>
                    </a:lnTo>
                    <a:lnTo>
                      <a:pt x="260" y="9"/>
                    </a:lnTo>
                    <a:lnTo>
                      <a:pt x="247" y="6"/>
                    </a:lnTo>
                    <a:lnTo>
                      <a:pt x="230" y="0"/>
                    </a:lnTo>
                    <a:lnTo>
                      <a:pt x="220" y="0"/>
                    </a:lnTo>
                    <a:lnTo>
                      <a:pt x="213" y="2"/>
                    </a:lnTo>
                    <a:lnTo>
                      <a:pt x="209" y="6"/>
                    </a:lnTo>
                    <a:lnTo>
                      <a:pt x="205" y="13"/>
                    </a:lnTo>
                    <a:lnTo>
                      <a:pt x="207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9" name="Freeform 88"/>
              <p:cNvSpPr>
                <a:spLocks/>
              </p:cNvSpPr>
              <p:nvPr/>
            </p:nvSpPr>
            <p:spPr bwMode="auto">
              <a:xfrm>
                <a:off x="3246" y="2123"/>
                <a:ext cx="416" cy="206"/>
              </a:xfrm>
              <a:custGeom>
                <a:avLst/>
                <a:gdLst>
                  <a:gd name="T0" fmla="*/ 0 w 830"/>
                  <a:gd name="T1" fmla="*/ 13 h 412"/>
                  <a:gd name="T2" fmla="*/ 4 w 830"/>
                  <a:gd name="T3" fmla="*/ 13 h 412"/>
                  <a:gd name="T4" fmla="*/ 12 w 830"/>
                  <a:gd name="T5" fmla="*/ 14 h 412"/>
                  <a:gd name="T6" fmla="*/ 25 w 830"/>
                  <a:gd name="T7" fmla="*/ 17 h 412"/>
                  <a:gd name="T8" fmla="*/ 44 w 830"/>
                  <a:gd name="T9" fmla="*/ 23 h 412"/>
                  <a:gd name="T10" fmla="*/ 66 w 830"/>
                  <a:gd name="T11" fmla="*/ 28 h 412"/>
                  <a:gd name="T12" fmla="*/ 92 w 830"/>
                  <a:gd name="T13" fmla="*/ 36 h 412"/>
                  <a:gd name="T14" fmla="*/ 121 w 830"/>
                  <a:gd name="T15" fmla="*/ 45 h 412"/>
                  <a:gd name="T16" fmla="*/ 152 w 830"/>
                  <a:gd name="T17" fmla="*/ 56 h 412"/>
                  <a:gd name="T18" fmla="*/ 184 w 830"/>
                  <a:gd name="T19" fmla="*/ 68 h 412"/>
                  <a:gd name="T20" fmla="*/ 218 w 830"/>
                  <a:gd name="T21" fmla="*/ 82 h 412"/>
                  <a:gd name="T22" fmla="*/ 252 w 830"/>
                  <a:gd name="T23" fmla="*/ 98 h 412"/>
                  <a:gd name="T24" fmla="*/ 288 w 830"/>
                  <a:gd name="T25" fmla="*/ 116 h 412"/>
                  <a:gd name="T26" fmla="*/ 321 w 830"/>
                  <a:gd name="T27" fmla="*/ 135 h 412"/>
                  <a:gd name="T28" fmla="*/ 355 w 830"/>
                  <a:gd name="T29" fmla="*/ 157 h 412"/>
                  <a:gd name="T30" fmla="*/ 386 w 830"/>
                  <a:gd name="T31" fmla="*/ 180 h 412"/>
                  <a:gd name="T32" fmla="*/ 416 w 830"/>
                  <a:gd name="T33" fmla="*/ 206 h 412"/>
                  <a:gd name="T34" fmla="*/ 416 w 830"/>
                  <a:gd name="T35" fmla="*/ 204 h 412"/>
                  <a:gd name="T36" fmla="*/ 416 w 830"/>
                  <a:gd name="T37" fmla="*/ 198 h 412"/>
                  <a:gd name="T38" fmla="*/ 414 w 830"/>
                  <a:gd name="T39" fmla="*/ 192 h 412"/>
                  <a:gd name="T40" fmla="*/ 412 w 830"/>
                  <a:gd name="T41" fmla="*/ 186 h 412"/>
                  <a:gd name="T42" fmla="*/ 407 w 830"/>
                  <a:gd name="T43" fmla="*/ 180 h 412"/>
                  <a:gd name="T44" fmla="*/ 403 w 830"/>
                  <a:gd name="T45" fmla="*/ 172 h 412"/>
                  <a:gd name="T46" fmla="*/ 394 w 830"/>
                  <a:gd name="T47" fmla="*/ 163 h 412"/>
                  <a:gd name="T48" fmla="*/ 384 w 830"/>
                  <a:gd name="T49" fmla="*/ 152 h 412"/>
                  <a:gd name="T50" fmla="*/ 369 w 830"/>
                  <a:gd name="T51" fmla="*/ 140 h 412"/>
                  <a:gd name="T52" fmla="*/ 354 w 830"/>
                  <a:gd name="T53" fmla="*/ 129 h 412"/>
                  <a:gd name="T54" fmla="*/ 333 w 830"/>
                  <a:gd name="T55" fmla="*/ 113 h 412"/>
                  <a:gd name="T56" fmla="*/ 309 w 830"/>
                  <a:gd name="T57" fmla="*/ 99 h 412"/>
                  <a:gd name="T58" fmla="*/ 281 w 830"/>
                  <a:gd name="T59" fmla="*/ 82 h 412"/>
                  <a:gd name="T60" fmla="*/ 250 w 830"/>
                  <a:gd name="T61" fmla="*/ 65 h 412"/>
                  <a:gd name="T62" fmla="*/ 215 w 830"/>
                  <a:gd name="T63" fmla="*/ 47 h 412"/>
                  <a:gd name="T64" fmla="*/ 184 w 830"/>
                  <a:gd name="T65" fmla="*/ 32 h 412"/>
                  <a:gd name="T66" fmla="*/ 155 w 830"/>
                  <a:gd name="T67" fmla="*/ 21 h 412"/>
                  <a:gd name="T68" fmla="*/ 130 w 830"/>
                  <a:gd name="T69" fmla="*/ 13 h 412"/>
                  <a:gd name="T70" fmla="*/ 108 w 830"/>
                  <a:gd name="T71" fmla="*/ 7 h 412"/>
                  <a:gd name="T72" fmla="*/ 88 w 830"/>
                  <a:gd name="T73" fmla="*/ 3 h 412"/>
                  <a:gd name="T74" fmla="*/ 69 w 830"/>
                  <a:gd name="T75" fmla="*/ 1 h 412"/>
                  <a:gd name="T76" fmla="*/ 54 w 830"/>
                  <a:gd name="T77" fmla="*/ 1 h 412"/>
                  <a:gd name="T78" fmla="*/ 40 w 830"/>
                  <a:gd name="T79" fmla="*/ 0 h 412"/>
                  <a:gd name="T80" fmla="*/ 29 w 830"/>
                  <a:gd name="T81" fmla="*/ 2 h 412"/>
                  <a:gd name="T82" fmla="*/ 19 w 830"/>
                  <a:gd name="T83" fmla="*/ 3 h 412"/>
                  <a:gd name="T84" fmla="*/ 12 w 830"/>
                  <a:gd name="T85" fmla="*/ 6 h 412"/>
                  <a:gd name="T86" fmla="*/ 6 w 830"/>
                  <a:gd name="T87" fmla="*/ 8 h 412"/>
                  <a:gd name="T88" fmla="*/ 4 w 830"/>
                  <a:gd name="T89" fmla="*/ 10 h 412"/>
                  <a:gd name="T90" fmla="*/ 0 w 830"/>
                  <a:gd name="T91" fmla="*/ 12 h 412"/>
                  <a:gd name="T92" fmla="*/ 0 w 830"/>
                  <a:gd name="T93" fmla="*/ 13 h 412"/>
                  <a:gd name="T94" fmla="*/ 0 w 830"/>
                  <a:gd name="T95" fmla="*/ 13 h 41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830" h="412">
                    <a:moveTo>
                      <a:pt x="0" y="25"/>
                    </a:moveTo>
                    <a:lnTo>
                      <a:pt x="7" y="25"/>
                    </a:lnTo>
                    <a:lnTo>
                      <a:pt x="23" y="28"/>
                    </a:lnTo>
                    <a:lnTo>
                      <a:pt x="49" y="34"/>
                    </a:lnTo>
                    <a:lnTo>
                      <a:pt x="87" y="45"/>
                    </a:lnTo>
                    <a:lnTo>
                      <a:pt x="131" y="55"/>
                    </a:lnTo>
                    <a:lnTo>
                      <a:pt x="184" y="72"/>
                    </a:lnTo>
                    <a:lnTo>
                      <a:pt x="241" y="89"/>
                    </a:lnTo>
                    <a:lnTo>
                      <a:pt x="304" y="112"/>
                    </a:lnTo>
                    <a:lnTo>
                      <a:pt x="367" y="135"/>
                    </a:lnTo>
                    <a:lnTo>
                      <a:pt x="435" y="163"/>
                    </a:lnTo>
                    <a:lnTo>
                      <a:pt x="503" y="196"/>
                    </a:lnTo>
                    <a:lnTo>
                      <a:pt x="574" y="232"/>
                    </a:lnTo>
                    <a:lnTo>
                      <a:pt x="640" y="270"/>
                    </a:lnTo>
                    <a:lnTo>
                      <a:pt x="709" y="314"/>
                    </a:lnTo>
                    <a:lnTo>
                      <a:pt x="771" y="359"/>
                    </a:lnTo>
                    <a:lnTo>
                      <a:pt x="830" y="412"/>
                    </a:lnTo>
                    <a:lnTo>
                      <a:pt x="830" y="407"/>
                    </a:lnTo>
                    <a:lnTo>
                      <a:pt x="830" y="395"/>
                    </a:lnTo>
                    <a:lnTo>
                      <a:pt x="827" y="384"/>
                    </a:lnTo>
                    <a:lnTo>
                      <a:pt x="823" y="372"/>
                    </a:lnTo>
                    <a:lnTo>
                      <a:pt x="813" y="359"/>
                    </a:lnTo>
                    <a:lnTo>
                      <a:pt x="804" y="344"/>
                    </a:lnTo>
                    <a:lnTo>
                      <a:pt x="787" y="325"/>
                    </a:lnTo>
                    <a:lnTo>
                      <a:pt x="766" y="304"/>
                    </a:lnTo>
                    <a:lnTo>
                      <a:pt x="737" y="279"/>
                    </a:lnTo>
                    <a:lnTo>
                      <a:pt x="707" y="257"/>
                    </a:lnTo>
                    <a:lnTo>
                      <a:pt x="665" y="226"/>
                    </a:lnTo>
                    <a:lnTo>
                      <a:pt x="617" y="198"/>
                    </a:lnTo>
                    <a:lnTo>
                      <a:pt x="560" y="163"/>
                    </a:lnTo>
                    <a:lnTo>
                      <a:pt x="498" y="129"/>
                    </a:lnTo>
                    <a:lnTo>
                      <a:pt x="429" y="93"/>
                    </a:lnTo>
                    <a:lnTo>
                      <a:pt x="367" y="64"/>
                    </a:lnTo>
                    <a:lnTo>
                      <a:pt x="310" y="42"/>
                    </a:lnTo>
                    <a:lnTo>
                      <a:pt x="260" y="26"/>
                    </a:lnTo>
                    <a:lnTo>
                      <a:pt x="215" y="13"/>
                    </a:lnTo>
                    <a:lnTo>
                      <a:pt x="175" y="6"/>
                    </a:lnTo>
                    <a:lnTo>
                      <a:pt x="138" y="2"/>
                    </a:lnTo>
                    <a:lnTo>
                      <a:pt x="108" y="2"/>
                    </a:lnTo>
                    <a:lnTo>
                      <a:pt x="80" y="0"/>
                    </a:lnTo>
                    <a:lnTo>
                      <a:pt x="57" y="4"/>
                    </a:lnTo>
                    <a:lnTo>
                      <a:pt x="38" y="6"/>
                    </a:lnTo>
                    <a:lnTo>
                      <a:pt x="24" y="11"/>
                    </a:lnTo>
                    <a:lnTo>
                      <a:pt x="11" y="15"/>
                    </a:lnTo>
                    <a:lnTo>
                      <a:pt x="7" y="19"/>
                    </a:lnTo>
                    <a:lnTo>
                      <a:pt x="0" y="23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0" name="Freeform 89"/>
              <p:cNvSpPr>
                <a:spLocks/>
              </p:cNvSpPr>
              <p:nvPr/>
            </p:nvSpPr>
            <p:spPr bwMode="auto">
              <a:xfrm>
                <a:off x="3383" y="2280"/>
                <a:ext cx="121" cy="76"/>
              </a:xfrm>
              <a:custGeom>
                <a:avLst/>
                <a:gdLst>
                  <a:gd name="T0" fmla="*/ 101 w 242"/>
                  <a:gd name="T1" fmla="*/ 13 h 152"/>
                  <a:gd name="T2" fmla="*/ 94 w 242"/>
                  <a:gd name="T3" fmla="*/ 26 h 152"/>
                  <a:gd name="T4" fmla="*/ 83 w 242"/>
                  <a:gd name="T5" fmla="*/ 37 h 152"/>
                  <a:gd name="T6" fmla="*/ 74 w 242"/>
                  <a:gd name="T7" fmla="*/ 44 h 152"/>
                  <a:gd name="T8" fmla="*/ 62 w 242"/>
                  <a:gd name="T9" fmla="*/ 47 h 152"/>
                  <a:gd name="T10" fmla="*/ 49 w 242"/>
                  <a:gd name="T11" fmla="*/ 47 h 152"/>
                  <a:gd name="T12" fmla="*/ 36 w 242"/>
                  <a:gd name="T13" fmla="*/ 41 h 152"/>
                  <a:gd name="T14" fmla="*/ 30 w 242"/>
                  <a:gd name="T15" fmla="*/ 33 h 152"/>
                  <a:gd name="T16" fmla="*/ 33 w 242"/>
                  <a:gd name="T17" fmla="*/ 27 h 152"/>
                  <a:gd name="T18" fmla="*/ 41 w 242"/>
                  <a:gd name="T19" fmla="*/ 21 h 152"/>
                  <a:gd name="T20" fmla="*/ 53 w 242"/>
                  <a:gd name="T21" fmla="*/ 15 h 152"/>
                  <a:gd name="T22" fmla="*/ 64 w 242"/>
                  <a:gd name="T23" fmla="*/ 10 h 152"/>
                  <a:gd name="T24" fmla="*/ 79 w 242"/>
                  <a:gd name="T25" fmla="*/ 7 h 152"/>
                  <a:gd name="T26" fmla="*/ 80 w 242"/>
                  <a:gd name="T27" fmla="*/ 5 h 152"/>
                  <a:gd name="T28" fmla="*/ 66 w 242"/>
                  <a:gd name="T29" fmla="*/ 1 h 152"/>
                  <a:gd name="T30" fmla="*/ 50 w 242"/>
                  <a:gd name="T31" fmla="*/ 0 h 152"/>
                  <a:gd name="T32" fmla="*/ 38 w 242"/>
                  <a:gd name="T33" fmla="*/ 0 h 152"/>
                  <a:gd name="T34" fmla="*/ 27 w 242"/>
                  <a:gd name="T35" fmla="*/ 5 h 152"/>
                  <a:gd name="T36" fmla="*/ 17 w 242"/>
                  <a:gd name="T37" fmla="*/ 13 h 152"/>
                  <a:gd name="T38" fmla="*/ 7 w 242"/>
                  <a:gd name="T39" fmla="*/ 26 h 152"/>
                  <a:gd name="T40" fmla="*/ 1 w 242"/>
                  <a:gd name="T41" fmla="*/ 38 h 152"/>
                  <a:gd name="T42" fmla="*/ 0 w 242"/>
                  <a:gd name="T43" fmla="*/ 49 h 152"/>
                  <a:gd name="T44" fmla="*/ 3 w 242"/>
                  <a:gd name="T45" fmla="*/ 60 h 152"/>
                  <a:gd name="T46" fmla="*/ 10 w 242"/>
                  <a:gd name="T47" fmla="*/ 68 h 152"/>
                  <a:gd name="T48" fmla="*/ 20 w 242"/>
                  <a:gd name="T49" fmla="*/ 72 h 152"/>
                  <a:gd name="T50" fmla="*/ 34 w 242"/>
                  <a:gd name="T51" fmla="*/ 75 h 152"/>
                  <a:gd name="T52" fmla="*/ 51 w 242"/>
                  <a:gd name="T53" fmla="*/ 75 h 152"/>
                  <a:gd name="T54" fmla="*/ 72 w 242"/>
                  <a:gd name="T55" fmla="*/ 70 h 152"/>
                  <a:gd name="T56" fmla="*/ 88 w 242"/>
                  <a:gd name="T57" fmla="*/ 64 h 152"/>
                  <a:gd name="T58" fmla="*/ 100 w 242"/>
                  <a:gd name="T59" fmla="*/ 55 h 152"/>
                  <a:gd name="T60" fmla="*/ 111 w 242"/>
                  <a:gd name="T61" fmla="*/ 46 h 152"/>
                  <a:gd name="T62" fmla="*/ 118 w 242"/>
                  <a:gd name="T63" fmla="*/ 30 h 152"/>
                  <a:gd name="T64" fmla="*/ 121 w 242"/>
                  <a:gd name="T65" fmla="*/ 14 h 152"/>
                  <a:gd name="T66" fmla="*/ 112 w 242"/>
                  <a:gd name="T67" fmla="*/ 8 h 152"/>
                  <a:gd name="T68" fmla="*/ 103 w 242"/>
                  <a:gd name="T69" fmla="*/ 10 h 152"/>
                  <a:gd name="T70" fmla="*/ 103 w 242"/>
                  <a:gd name="T71" fmla="*/ 11 h 15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42" h="152">
                    <a:moveTo>
                      <a:pt x="206" y="22"/>
                    </a:moveTo>
                    <a:lnTo>
                      <a:pt x="202" y="26"/>
                    </a:lnTo>
                    <a:lnTo>
                      <a:pt x="198" y="36"/>
                    </a:lnTo>
                    <a:lnTo>
                      <a:pt x="187" y="51"/>
                    </a:lnTo>
                    <a:lnTo>
                      <a:pt x="175" y="68"/>
                    </a:lnTo>
                    <a:lnTo>
                      <a:pt x="166" y="74"/>
                    </a:lnTo>
                    <a:lnTo>
                      <a:pt x="158" y="81"/>
                    </a:lnTo>
                    <a:lnTo>
                      <a:pt x="147" y="87"/>
                    </a:lnTo>
                    <a:lnTo>
                      <a:pt x="137" y="93"/>
                    </a:lnTo>
                    <a:lnTo>
                      <a:pt x="124" y="93"/>
                    </a:lnTo>
                    <a:lnTo>
                      <a:pt x="113" y="95"/>
                    </a:lnTo>
                    <a:lnTo>
                      <a:pt x="97" y="93"/>
                    </a:lnTo>
                    <a:lnTo>
                      <a:pt x="84" y="89"/>
                    </a:lnTo>
                    <a:lnTo>
                      <a:pt x="71" y="81"/>
                    </a:lnTo>
                    <a:lnTo>
                      <a:pt x="63" y="74"/>
                    </a:lnTo>
                    <a:lnTo>
                      <a:pt x="59" y="66"/>
                    </a:lnTo>
                    <a:lnTo>
                      <a:pt x="61" y="60"/>
                    </a:lnTo>
                    <a:lnTo>
                      <a:pt x="65" y="53"/>
                    </a:lnTo>
                    <a:lnTo>
                      <a:pt x="73" y="47"/>
                    </a:lnTo>
                    <a:lnTo>
                      <a:pt x="82" y="41"/>
                    </a:lnTo>
                    <a:lnTo>
                      <a:pt x="94" y="36"/>
                    </a:lnTo>
                    <a:lnTo>
                      <a:pt x="105" y="30"/>
                    </a:lnTo>
                    <a:lnTo>
                      <a:pt x="116" y="24"/>
                    </a:lnTo>
                    <a:lnTo>
                      <a:pt x="128" y="20"/>
                    </a:lnTo>
                    <a:lnTo>
                      <a:pt x="141" y="19"/>
                    </a:lnTo>
                    <a:lnTo>
                      <a:pt x="158" y="13"/>
                    </a:lnTo>
                    <a:lnTo>
                      <a:pt x="166" y="13"/>
                    </a:lnTo>
                    <a:lnTo>
                      <a:pt x="160" y="9"/>
                    </a:lnTo>
                    <a:lnTo>
                      <a:pt x="149" y="5"/>
                    </a:lnTo>
                    <a:lnTo>
                      <a:pt x="132" y="1"/>
                    </a:lnTo>
                    <a:lnTo>
                      <a:pt x="113" y="0"/>
                    </a:lnTo>
                    <a:lnTo>
                      <a:pt x="99" y="0"/>
                    </a:lnTo>
                    <a:lnTo>
                      <a:pt x="88" y="0"/>
                    </a:lnTo>
                    <a:lnTo>
                      <a:pt x="76" y="0"/>
                    </a:lnTo>
                    <a:lnTo>
                      <a:pt x="65" y="5"/>
                    </a:lnTo>
                    <a:lnTo>
                      <a:pt x="54" y="9"/>
                    </a:lnTo>
                    <a:lnTo>
                      <a:pt x="42" y="17"/>
                    </a:lnTo>
                    <a:lnTo>
                      <a:pt x="33" y="26"/>
                    </a:lnTo>
                    <a:lnTo>
                      <a:pt x="25" y="39"/>
                    </a:lnTo>
                    <a:lnTo>
                      <a:pt x="14" y="51"/>
                    </a:lnTo>
                    <a:lnTo>
                      <a:pt x="8" y="64"/>
                    </a:lnTo>
                    <a:lnTo>
                      <a:pt x="2" y="76"/>
                    </a:lnTo>
                    <a:lnTo>
                      <a:pt x="2" y="89"/>
                    </a:lnTo>
                    <a:lnTo>
                      <a:pt x="0" y="98"/>
                    </a:lnTo>
                    <a:lnTo>
                      <a:pt x="2" y="110"/>
                    </a:lnTo>
                    <a:lnTo>
                      <a:pt x="6" y="119"/>
                    </a:lnTo>
                    <a:lnTo>
                      <a:pt x="14" y="129"/>
                    </a:lnTo>
                    <a:lnTo>
                      <a:pt x="19" y="135"/>
                    </a:lnTo>
                    <a:lnTo>
                      <a:pt x="31" y="140"/>
                    </a:lnTo>
                    <a:lnTo>
                      <a:pt x="40" y="144"/>
                    </a:lnTo>
                    <a:lnTo>
                      <a:pt x="54" y="150"/>
                    </a:lnTo>
                    <a:lnTo>
                      <a:pt x="67" y="150"/>
                    </a:lnTo>
                    <a:lnTo>
                      <a:pt x="84" y="152"/>
                    </a:lnTo>
                    <a:lnTo>
                      <a:pt x="101" y="150"/>
                    </a:lnTo>
                    <a:lnTo>
                      <a:pt x="124" y="148"/>
                    </a:lnTo>
                    <a:lnTo>
                      <a:pt x="143" y="140"/>
                    </a:lnTo>
                    <a:lnTo>
                      <a:pt x="160" y="135"/>
                    </a:lnTo>
                    <a:lnTo>
                      <a:pt x="175" y="127"/>
                    </a:lnTo>
                    <a:lnTo>
                      <a:pt x="191" y="119"/>
                    </a:lnTo>
                    <a:lnTo>
                      <a:pt x="200" y="110"/>
                    </a:lnTo>
                    <a:lnTo>
                      <a:pt x="211" y="100"/>
                    </a:lnTo>
                    <a:lnTo>
                      <a:pt x="221" y="91"/>
                    </a:lnTo>
                    <a:lnTo>
                      <a:pt x="229" y="81"/>
                    </a:lnTo>
                    <a:lnTo>
                      <a:pt x="236" y="60"/>
                    </a:lnTo>
                    <a:lnTo>
                      <a:pt x="242" y="43"/>
                    </a:lnTo>
                    <a:lnTo>
                      <a:pt x="242" y="28"/>
                    </a:lnTo>
                    <a:lnTo>
                      <a:pt x="238" y="22"/>
                    </a:lnTo>
                    <a:lnTo>
                      <a:pt x="223" y="15"/>
                    </a:lnTo>
                    <a:lnTo>
                      <a:pt x="213" y="17"/>
                    </a:lnTo>
                    <a:lnTo>
                      <a:pt x="206" y="19"/>
                    </a:lnTo>
                    <a:lnTo>
                      <a:pt x="206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1" name="Freeform 90"/>
              <p:cNvSpPr>
                <a:spLocks/>
              </p:cNvSpPr>
              <p:nvPr/>
            </p:nvSpPr>
            <p:spPr bwMode="auto">
              <a:xfrm>
                <a:off x="3190" y="2171"/>
                <a:ext cx="119" cy="76"/>
              </a:xfrm>
              <a:custGeom>
                <a:avLst/>
                <a:gdLst>
                  <a:gd name="T0" fmla="*/ 100 w 237"/>
                  <a:gd name="T1" fmla="*/ 13 h 152"/>
                  <a:gd name="T2" fmla="*/ 92 w 237"/>
                  <a:gd name="T3" fmla="*/ 26 h 152"/>
                  <a:gd name="T4" fmla="*/ 82 w 237"/>
                  <a:gd name="T5" fmla="*/ 37 h 152"/>
                  <a:gd name="T6" fmla="*/ 72 w 237"/>
                  <a:gd name="T7" fmla="*/ 44 h 152"/>
                  <a:gd name="T8" fmla="*/ 61 w 237"/>
                  <a:gd name="T9" fmla="*/ 47 h 152"/>
                  <a:gd name="T10" fmla="*/ 48 w 237"/>
                  <a:gd name="T11" fmla="*/ 47 h 152"/>
                  <a:gd name="T12" fmla="*/ 34 w 237"/>
                  <a:gd name="T13" fmla="*/ 41 h 152"/>
                  <a:gd name="T14" fmla="*/ 29 w 237"/>
                  <a:gd name="T15" fmla="*/ 33 h 152"/>
                  <a:gd name="T16" fmla="*/ 32 w 237"/>
                  <a:gd name="T17" fmla="*/ 28 h 152"/>
                  <a:gd name="T18" fmla="*/ 41 w 237"/>
                  <a:gd name="T19" fmla="*/ 22 h 152"/>
                  <a:gd name="T20" fmla="*/ 51 w 237"/>
                  <a:gd name="T21" fmla="*/ 16 h 152"/>
                  <a:gd name="T22" fmla="*/ 63 w 237"/>
                  <a:gd name="T23" fmla="*/ 12 h 152"/>
                  <a:gd name="T24" fmla="*/ 78 w 237"/>
                  <a:gd name="T25" fmla="*/ 9 h 152"/>
                  <a:gd name="T26" fmla="*/ 79 w 237"/>
                  <a:gd name="T27" fmla="*/ 7 h 152"/>
                  <a:gd name="T28" fmla="*/ 65 w 237"/>
                  <a:gd name="T29" fmla="*/ 3 h 152"/>
                  <a:gd name="T30" fmla="*/ 49 w 237"/>
                  <a:gd name="T31" fmla="*/ 0 h 152"/>
                  <a:gd name="T32" fmla="*/ 37 w 237"/>
                  <a:gd name="T33" fmla="*/ 1 h 152"/>
                  <a:gd name="T34" fmla="*/ 26 w 237"/>
                  <a:gd name="T35" fmla="*/ 5 h 152"/>
                  <a:gd name="T36" fmla="*/ 15 w 237"/>
                  <a:gd name="T37" fmla="*/ 13 h 152"/>
                  <a:gd name="T38" fmla="*/ 7 w 237"/>
                  <a:gd name="T39" fmla="*/ 26 h 152"/>
                  <a:gd name="T40" fmla="*/ 1 w 237"/>
                  <a:gd name="T41" fmla="*/ 38 h 152"/>
                  <a:gd name="T42" fmla="*/ 0 w 237"/>
                  <a:gd name="T43" fmla="*/ 50 h 152"/>
                  <a:gd name="T44" fmla="*/ 2 w 237"/>
                  <a:gd name="T45" fmla="*/ 60 h 152"/>
                  <a:gd name="T46" fmla="*/ 10 w 237"/>
                  <a:gd name="T47" fmla="*/ 68 h 152"/>
                  <a:gd name="T48" fmla="*/ 20 w 237"/>
                  <a:gd name="T49" fmla="*/ 72 h 152"/>
                  <a:gd name="T50" fmla="*/ 33 w 237"/>
                  <a:gd name="T51" fmla="*/ 75 h 152"/>
                  <a:gd name="T52" fmla="*/ 50 w 237"/>
                  <a:gd name="T53" fmla="*/ 75 h 152"/>
                  <a:gd name="T54" fmla="*/ 70 w 237"/>
                  <a:gd name="T55" fmla="*/ 71 h 152"/>
                  <a:gd name="T56" fmla="*/ 87 w 237"/>
                  <a:gd name="T57" fmla="*/ 64 h 152"/>
                  <a:gd name="T58" fmla="*/ 99 w 237"/>
                  <a:gd name="T59" fmla="*/ 55 h 152"/>
                  <a:gd name="T60" fmla="*/ 108 w 237"/>
                  <a:gd name="T61" fmla="*/ 46 h 152"/>
                  <a:gd name="T62" fmla="*/ 117 w 237"/>
                  <a:gd name="T63" fmla="*/ 31 h 152"/>
                  <a:gd name="T64" fmla="*/ 119 w 237"/>
                  <a:gd name="T65" fmla="*/ 14 h 152"/>
                  <a:gd name="T66" fmla="*/ 110 w 237"/>
                  <a:gd name="T67" fmla="*/ 9 h 152"/>
                  <a:gd name="T68" fmla="*/ 102 w 237"/>
                  <a:gd name="T69" fmla="*/ 11 h 152"/>
                  <a:gd name="T70" fmla="*/ 102 w 237"/>
                  <a:gd name="T71" fmla="*/ 12 h 15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7" h="152">
                    <a:moveTo>
                      <a:pt x="203" y="23"/>
                    </a:moveTo>
                    <a:lnTo>
                      <a:pt x="199" y="26"/>
                    </a:lnTo>
                    <a:lnTo>
                      <a:pt x="195" y="36"/>
                    </a:lnTo>
                    <a:lnTo>
                      <a:pt x="184" y="51"/>
                    </a:lnTo>
                    <a:lnTo>
                      <a:pt x="173" y="68"/>
                    </a:lnTo>
                    <a:lnTo>
                      <a:pt x="163" y="74"/>
                    </a:lnTo>
                    <a:lnTo>
                      <a:pt x="155" y="82"/>
                    </a:lnTo>
                    <a:lnTo>
                      <a:pt x="144" y="87"/>
                    </a:lnTo>
                    <a:lnTo>
                      <a:pt x="135" y="93"/>
                    </a:lnTo>
                    <a:lnTo>
                      <a:pt x="121" y="93"/>
                    </a:lnTo>
                    <a:lnTo>
                      <a:pt x="110" y="95"/>
                    </a:lnTo>
                    <a:lnTo>
                      <a:pt x="95" y="93"/>
                    </a:lnTo>
                    <a:lnTo>
                      <a:pt x="83" y="89"/>
                    </a:lnTo>
                    <a:lnTo>
                      <a:pt x="68" y="82"/>
                    </a:lnTo>
                    <a:lnTo>
                      <a:pt x="62" y="74"/>
                    </a:lnTo>
                    <a:lnTo>
                      <a:pt x="57" y="66"/>
                    </a:lnTo>
                    <a:lnTo>
                      <a:pt x="59" y="61"/>
                    </a:lnTo>
                    <a:lnTo>
                      <a:pt x="64" y="55"/>
                    </a:lnTo>
                    <a:lnTo>
                      <a:pt x="72" y="49"/>
                    </a:lnTo>
                    <a:lnTo>
                      <a:pt x="81" y="44"/>
                    </a:lnTo>
                    <a:lnTo>
                      <a:pt x="93" y="38"/>
                    </a:lnTo>
                    <a:lnTo>
                      <a:pt x="102" y="32"/>
                    </a:lnTo>
                    <a:lnTo>
                      <a:pt x="114" y="26"/>
                    </a:lnTo>
                    <a:lnTo>
                      <a:pt x="125" y="23"/>
                    </a:lnTo>
                    <a:lnTo>
                      <a:pt x="138" y="21"/>
                    </a:lnTo>
                    <a:lnTo>
                      <a:pt x="155" y="17"/>
                    </a:lnTo>
                    <a:lnTo>
                      <a:pt x="163" y="17"/>
                    </a:lnTo>
                    <a:lnTo>
                      <a:pt x="157" y="13"/>
                    </a:lnTo>
                    <a:lnTo>
                      <a:pt x="146" y="9"/>
                    </a:lnTo>
                    <a:lnTo>
                      <a:pt x="129" y="6"/>
                    </a:lnTo>
                    <a:lnTo>
                      <a:pt x="110" y="2"/>
                    </a:lnTo>
                    <a:lnTo>
                      <a:pt x="97" y="0"/>
                    </a:lnTo>
                    <a:lnTo>
                      <a:pt x="85" y="0"/>
                    </a:lnTo>
                    <a:lnTo>
                      <a:pt x="74" y="2"/>
                    </a:lnTo>
                    <a:lnTo>
                      <a:pt x="64" y="6"/>
                    </a:lnTo>
                    <a:lnTo>
                      <a:pt x="51" y="9"/>
                    </a:lnTo>
                    <a:lnTo>
                      <a:pt x="40" y="17"/>
                    </a:lnTo>
                    <a:lnTo>
                      <a:pt x="30" y="26"/>
                    </a:lnTo>
                    <a:lnTo>
                      <a:pt x="22" y="40"/>
                    </a:lnTo>
                    <a:lnTo>
                      <a:pt x="13" y="51"/>
                    </a:lnTo>
                    <a:lnTo>
                      <a:pt x="7" y="64"/>
                    </a:lnTo>
                    <a:lnTo>
                      <a:pt x="1" y="76"/>
                    </a:lnTo>
                    <a:lnTo>
                      <a:pt x="1" y="89"/>
                    </a:lnTo>
                    <a:lnTo>
                      <a:pt x="0" y="99"/>
                    </a:lnTo>
                    <a:lnTo>
                      <a:pt x="1" y="110"/>
                    </a:lnTo>
                    <a:lnTo>
                      <a:pt x="3" y="120"/>
                    </a:lnTo>
                    <a:lnTo>
                      <a:pt x="13" y="129"/>
                    </a:lnTo>
                    <a:lnTo>
                      <a:pt x="19" y="135"/>
                    </a:lnTo>
                    <a:lnTo>
                      <a:pt x="30" y="141"/>
                    </a:lnTo>
                    <a:lnTo>
                      <a:pt x="40" y="144"/>
                    </a:lnTo>
                    <a:lnTo>
                      <a:pt x="51" y="150"/>
                    </a:lnTo>
                    <a:lnTo>
                      <a:pt x="66" y="150"/>
                    </a:lnTo>
                    <a:lnTo>
                      <a:pt x="83" y="152"/>
                    </a:lnTo>
                    <a:lnTo>
                      <a:pt x="100" y="150"/>
                    </a:lnTo>
                    <a:lnTo>
                      <a:pt x="121" y="148"/>
                    </a:lnTo>
                    <a:lnTo>
                      <a:pt x="140" y="141"/>
                    </a:lnTo>
                    <a:lnTo>
                      <a:pt x="157" y="135"/>
                    </a:lnTo>
                    <a:lnTo>
                      <a:pt x="173" y="127"/>
                    </a:lnTo>
                    <a:lnTo>
                      <a:pt x="188" y="120"/>
                    </a:lnTo>
                    <a:lnTo>
                      <a:pt x="197" y="110"/>
                    </a:lnTo>
                    <a:lnTo>
                      <a:pt x="209" y="101"/>
                    </a:lnTo>
                    <a:lnTo>
                      <a:pt x="216" y="91"/>
                    </a:lnTo>
                    <a:lnTo>
                      <a:pt x="226" y="82"/>
                    </a:lnTo>
                    <a:lnTo>
                      <a:pt x="233" y="61"/>
                    </a:lnTo>
                    <a:lnTo>
                      <a:pt x="237" y="44"/>
                    </a:lnTo>
                    <a:lnTo>
                      <a:pt x="237" y="28"/>
                    </a:lnTo>
                    <a:lnTo>
                      <a:pt x="235" y="23"/>
                    </a:lnTo>
                    <a:lnTo>
                      <a:pt x="220" y="17"/>
                    </a:lnTo>
                    <a:lnTo>
                      <a:pt x="211" y="19"/>
                    </a:lnTo>
                    <a:lnTo>
                      <a:pt x="203" y="21"/>
                    </a:lnTo>
                    <a:lnTo>
                      <a:pt x="20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2" name="Freeform 91"/>
              <p:cNvSpPr>
                <a:spLocks/>
              </p:cNvSpPr>
              <p:nvPr/>
            </p:nvSpPr>
            <p:spPr bwMode="auto">
              <a:xfrm>
                <a:off x="3022" y="2217"/>
                <a:ext cx="120" cy="78"/>
              </a:xfrm>
              <a:custGeom>
                <a:avLst/>
                <a:gdLst>
                  <a:gd name="T0" fmla="*/ 100 w 240"/>
                  <a:gd name="T1" fmla="*/ 15 h 156"/>
                  <a:gd name="T2" fmla="*/ 93 w 240"/>
                  <a:gd name="T3" fmla="*/ 28 h 156"/>
                  <a:gd name="T4" fmla="*/ 83 w 240"/>
                  <a:gd name="T5" fmla="*/ 39 h 156"/>
                  <a:gd name="T6" fmla="*/ 74 w 240"/>
                  <a:gd name="T7" fmla="*/ 46 h 156"/>
                  <a:gd name="T8" fmla="*/ 62 w 240"/>
                  <a:gd name="T9" fmla="*/ 49 h 156"/>
                  <a:gd name="T10" fmla="*/ 50 w 240"/>
                  <a:gd name="T11" fmla="*/ 49 h 156"/>
                  <a:gd name="T12" fmla="*/ 35 w 240"/>
                  <a:gd name="T13" fmla="*/ 43 h 156"/>
                  <a:gd name="T14" fmla="*/ 29 w 240"/>
                  <a:gd name="T15" fmla="*/ 35 h 156"/>
                  <a:gd name="T16" fmla="*/ 32 w 240"/>
                  <a:gd name="T17" fmla="*/ 29 h 156"/>
                  <a:gd name="T18" fmla="*/ 40 w 240"/>
                  <a:gd name="T19" fmla="*/ 23 h 156"/>
                  <a:gd name="T20" fmla="*/ 51 w 240"/>
                  <a:gd name="T21" fmla="*/ 17 h 156"/>
                  <a:gd name="T22" fmla="*/ 62 w 240"/>
                  <a:gd name="T23" fmla="*/ 13 h 156"/>
                  <a:gd name="T24" fmla="*/ 77 w 240"/>
                  <a:gd name="T25" fmla="*/ 9 h 156"/>
                  <a:gd name="T26" fmla="*/ 78 w 240"/>
                  <a:gd name="T27" fmla="*/ 7 h 156"/>
                  <a:gd name="T28" fmla="*/ 65 w 240"/>
                  <a:gd name="T29" fmla="*/ 3 h 156"/>
                  <a:gd name="T30" fmla="*/ 50 w 240"/>
                  <a:gd name="T31" fmla="*/ 0 h 156"/>
                  <a:gd name="T32" fmla="*/ 38 w 240"/>
                  <a:gd name="T33" fmla="*/ 1 h 156"/>
                  <a:gd name="T34" fmla="*/ 27 w 240"/>
                  <a:gd name="T35" fmla="*/ 6 h 156"/>
                  <a:gd name="T36" fmla="*/ 16 w 240"/>
                  <a:gd name="T37" fmla="*/ 15 h 156"/>
                  <a:gd name="T38" fmla="*/ 6 w 240"/>
                  <a:gd name="T39" fmla="*/ 28 h 156"/>
                  <a:gd name="T40" fmla="*/ 0 w 240"/>
                  <a:gd name="T41" fmla="*/ 40 h 156"/>
                  <a:gd name="T42" fmla="*/ 0 w 240"/>
                  <a:gd name="T43" fmla="*/ 52 h 156"/>
                  <a:gd name="T44" fmla="*/ 3 w 240"/>
                  <a:gd name="T45" fmla="*/ 62 h 156"/>
                  <a:gd name="T46" fmla="*/ 10 w 240"/>
                  <a:gd name="T47" fmla="*/ 70 h 156"/>
                  <a:gd name="T48" fmla="*/ 19 w 240"/>
                  <a:gd name="T49" fmla="*/ 74 h 156"/>
                  <a:gd name="T50" fmla="*/ 34 w 240"/>
                  <a:gd name="T51" fmla="*/ 77 h 156"/>
                  <a:gd name="T52" fmla="*/ 52 w 240"/>
                  <a:gd name="T53" fmla="*/ 77 h 156"/>
                  <a:gd name="T54" fmla="*/ 72 w 240"/>
                  <a:gd name="T55" fmla="*/ 73 h 156"/>
                  <a:gd name="T56" fmla="*/ 88 w 240"/>
                  <a:gd name="T57" fmla="*/ 66 h 156"/>
                  <a:gd name="T58" fmla="*/ 100 w 240"/>
                  <a:gd name="T59" fmla="*/ 57 h 156"/>
                  <a:gd name="T60" fmla="*/ 110 w 240"/>
                  <a:gd name="T61" fmla="*/ 48 h 156"/>
                  <a:gd name="T62" fmla="*/ 117 w 240"/>
                  <a:gd name="T63" fmla="*/ 33 h 156"/>
                  <a:gd name="T64" fmla="*/ 119 w 240"/>
                  <a:gd name="T65" fmla="*/ 16 h 156"/>
                  <a:gd name="T66" fmla="*/ 111 w 240"/>
                  <a:gd name="T67" fmla="*/ 10 h 156"/>
                  <a:gd name="T68" fmla="*/ 102 w 240"/>
                  <a:gd name="T69" fmla="*/ 12 h 156"/>
                  <a:gd name="T70" fmla="*/ 102 w 240"/>
                  <a:gd name="T71" fmla="*/ 14 h 15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40" h="156">
                    <a:moveTo>
                      <a:pt x="204" y="27"/>
                    </a:moveTo>
                    <a:lnTo>
                      <a:pt x="200" y="30"/>
                    </a:lnTo>
                    <a:lnTo>
                      <a:pt x="196" y="40"/>
                    </a:lnTo>
                    <a:lnTo>
                      <a:pt x="186" y="55"/>
                    </a:lnTo>
                    <a:lnTo>
                      <a:pt x="175" y="72"/>
                    </a:lnTo>
                    <a:lnTo>
                      <a:pt x="166" y="78"/>
                    </a:lnTo>
                    <a:lnTo>
                      <a:pt x="158" y="86"/>
                    </a:lnTo>
                    <a:lnTo>
                      <a:pt x="147" y="91"/>
                    </a:lnTo>
                    <a:lnTo>
                      <a:pt x="137" y="97"/>
                    </a:lnTo>
                    <a:lnTo>
                      <a:pt x="124" y="97"/>
                    </a:lnTo>
                    <a:lnTo>
                      <a:pt x="112" y="99"/>
                    </a:lnTo>
                    <a:lnTo>
                      <a:pt x="99" y="97"/>
                    </a:lnTo>
                    <a:lnTo>
                      <a:pt x="86" y="93"/>
                    </a:lnTo>
                    <a:lnTo>
                      <a:pt x="70" y="86"/>
                    </a:lnTo>
                    <a:lnTo>
                      <a:pt x="63" y="78"/>
                    </a:lnTo>
                    <a:lnTo>
                      <a:pt x="57" y="70"/>
                    </a:lnTo>
                    <a:lnTo>
                      <a:pt x="59" y="65"/>
                    </a:lnTo>
                    <a:lnTo>
                      <a:pt x="63" y="57"/>
                    </a:lnTo>
                    <a:lnTo>
                      <a:pt x="70" y="51"/>
                    </a:lnTo>
                    <a:lnTo>
                      <a:pt x="80" y="46"/>
                    </a:lnTo>
                    <a:lnTo>
                      <a:pt x="91" y="40"/>
                    </a:lnTo>
                    <a:lnTo>
                      <a:pt x="101" y="34"/>
                    </a:lnTo>
                    <a:lnTo>
                      <a:pt x="112" y="29"/>
                    </a:lnTo>
                    <a:lnTo>
                      <a:pt x="124" y="25"/>
                    </a:lnTo>
                    <a:lnTo>
                      <a:pt x="137" y="23"/>
                    </a:lnTo>
                    <a:lnTo>
                      <a:pt x="154" y="17"/>
                    </a:lnTo>
                    <a:lnTo>
                      <a:pt x="162" y="17"/>
                    </a:lnTo>
                    <a:lnTo>
                      <a:pt x="156" y="13"/>
                    </a:lnTo>
                    <a:lnTo>
                      <a:pt x="147" y="10"/>
                    </a:lnTo>
                    <a:lnTo>
                      <a:pt x="129" y="6"/>
                    </a:lnTo>
                    <a:lnTo>
                      <a:pt x="110" y="2"/>
                    </a:lnTo>
                    <a:lnTo>
                      <a:pt x="99" y="0"/>
                    </a:lnTo>
                    <a:lnTo>
                      <a:pt x="88" y="2"/>
                    </a:lnTo>
                    <a:lnTo>
                      <a:pt x="76" y="2"/>
                    </a:lnTo>
                    <a:lnTo>
                      <a:pt x="65" y="8"/>
                    </a:lnTo>
                    <a:lnTo>
                      <a:pt x="53" y="11"/>
                    </a:lnTo>
                    <a:lnTo>
                      <a:pt x="42" y="19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12" y="55"/>
                    </a:lnTo>
                    <a:lnTo>
                      <a:pt x="6" y="69"/>
                    </a:lnTo>
                    <a:lnTo>
                      <a:pt x="0" y="80"/>
                    </a:lnTo>
                    <a:lnTo>
                      <a:pt x="0" y="93"/>
                    </a:lnTo>
                    <a:lnTo>
                      <a:pt x="0" y="103"/>
                    </a:lnTo>
                    <a:lnTo>
                      <a:pt x="2" y="114"/>
                    </a:lnTo>
                    <a:lnTo>
                      <a:pt x="6" y="124"/>
                    </a:lnTo>
                    <a:lnTo>
                      <a:pt x="13" y="133"/>
                    </a:lnTo>
                    <a:lnTo>
                      <a:pt x="19" y="139"/>
                    </a:lnTo>
                    <a:lnTo>
                      <a:pt x="29" y="145"/>
                    </a:lnTo>
                    <a:lnTo>
                      <a:pt x="38" y="148"/>
                    </a:lnTo>
                    <a:lnTo>
                      <a:pt x="53" y="154"/>
                    </a:lnTo>
                    <a:lnTo>
                      <a:pt x="67" y="154"/>
                    </a:lnTo>
                    <a:lnTo>
                      <a:pt x="86" y="156"/>
                    </a:lnTo>
                    <a:lnTo>
                      <a:pt x="103" y="154"/>
                    </a:lnTo>
                    <a:lnTo>
                      <a:pt x="126" y="152"/>
                    </a:lnTo>
                    <a:lnTo>
                      <a:pt x="143" y="145"/>
                    </a:lnTo>
                    <a:lnTo>
                      <a:pt x="160" y="139"/>
                    </a:lnTo>
                    <a:lnTo>
                      <a:pt x="175" y="131"/>
                    </a:lnTo>
                    <a:lnTo>
                      <a:pt x="190" y="124"/>
                    </a:lnTo>
                    <a:lnTo>
                      <a:pt x="200" y="114"/>
                    </a:lnTo>
                    <a:lnTo>
                      <a:pt x="211" y="105"/>
                    </a:lnTo>
                    <a:lnTo>
                      <a:pt x="219" y="95"/>
                    </a:lnTo>
                    <a:lnTo>
                      <a:pt x="226" y="86"/>
                    </a:lnTo>
                    <a:lnTo>
                      <a:pt x="234" y="65"/>
                    </a:lnTo>
                    <a:lnTo>
                      <a:pt x="240" y="48"/>
                    </a:lnTo>
                    <a:lnTo>
                      <a:pt x="238" y="32"/>
                    </a:lnTo>
                    <a:lnTo>
                      <a:pt x="234" y="27"/>
                    </a:lnTo>
                    <a:lnTo>
                      <a:pt x="221" y="19"/>
                    </a:lnTo>
                    <a:lnTo>
                      <a:pt x="211" y="21"/>
                    </a:lnTo>
                    <a:lnTo>
                      <a:pt x="204" y="23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3" name="Freeform 92"/>
              <p:cNvSpPr>
                <a:spLocks/>
              </p:cNvSpPr>
              <p:nvPr/>
            </p:nvSpPr>
            <p:spPr bwMode="auto">
              <a:xfrm>
                <a:off x="2753" y="2291"/>
                <a:ext cx="125" cy="87"/>
              </a:xfrm>
              <a:custGeom>
                <a:avLst/>
                <a:gdLst>
                  <a:gd name="T0" fmla="*/ 107 w 249"/>
                  <a:gd name="T1" fmla="*/ 19 h 173"/>
                  <a:gd name="T2" fmla="*/ 97 w 249"/>
                  <a:gd name="T3" fmla="*/ 31 h 173"/>
                  <a:gd name="T4" fmla="*/ 85 w 249"/>
                  <a:gd name="T5" fmla="*/ 40 h 173"/>
                  <a:gd name="T6" fmla="*/ 75 w 249"/>
                  <a:gd name="T7" fmla="*/ 45 h 173"/>
                  <a:gd name="T8" fmla="*/ 62 w 249"/>
                  <a:gd name="T9" fmla="*/ 48 h 173"/>
                  <a:gd name="T10" fmla="*/ 48 w 249"/>
                  <a:gd name="T11" fmla="*/ 47 h 173"/>
                  <a:gd name="T12" fmla="*/ 35 w 249"/>
                  <a:gd name="T13" fmla="*/ 41 h 173"/>
                  <a:gd name="T14" fmla="*/ 29 w 249"/>
                  <a:gd name="T15" fmla="*/ 34 h 173"/>
                  <a:gd name="T16" fmla="*/ 32 w 249"/>
                  <a:gd name="T17" fmla="*/ 28 h 173"/>
                  <a:gd name="T18" fmla="*/ 40 w 249"/>
                  <a:gd name="T19" fmla="*/ 22 h 173"/>
                  <a:gd name="T20" fmla="*/ 52 w 249"/>
                  <a:gd name="T21" fmla="*/ 17 h 173"/>
                  <a:gd name="T22" fmla="*/ 63 w 249"/>
                  <a:gd name="T23" fmla="*/ 12 h 173"/>
                  <a:gd name="T24" fmla="*/ 78 w 249"/>
                  <a:gd name="T25" fmla="*/ 9 h 173"/>
                  <a:gd name="T26" fmla="*/ 79 w 249"/>
                  <a:gd name="T27" fmla="*/ 7 h 173"/>
                  <a:gd name="T28" fmla="*/ 65 w 249"/>
                  <a:gd name="T29" fmla="*/ 3 h 173"/>
                  <a:gd name="T30" fmla="*/ 49 w 249"/>
                  <a:gd name="T31" fmla="*/ 0 h 173"/>
                  <a:gd name="T32" fmla="*/ 37 w 249"/>
                  <a:gd name="T33" fmla="*/ 1 h 173"/>
                  <a:gd name="T34" fmla="*/ 26 w 249"/>
                  <a:gd name="T35" fmla="*/ 5 h 173"/>
                  <a:gd name="T36" fmla="*/ 16 w 249"/>
                  <a:gd name="T37" fmla="*/ 14 h 173"/>
                  <a:gd name="T38" fmla="*/ 7 w 249"/>
                  <a:gd name="T39" fmla="*/ 26 h 173"/>
                  <a:gd name="T40" fmla="*/ 1 w 249"/>
                  <a:gd name="T41" fmla="*/ 39 h 173"/>
                  <a:gd name="T42" fmla="*/ 0 w 249"/>
                  <a:gd name="T43" fmla="*/ 53 h 173"/>
                  <a:gd name="T44" fmla="*/ 4 w 249"/>
                  <a:gd name="T45" fmla="*/ 65 h 173"/>
                  <a:gd name="T46" fmla="*/ 11 w 249"/>
                  <a:gd name="T47" fmla="*/ 75 h 173"/>
                  <a:gd name="T48" fmla="*/ 21 w 249"/>
                  <a:gd name="T49" fmla="*/ 82 h 173"/>
                  <a:gd name="T50" fmla="*/ 36 w 249"/>
                  <a:gd name="T51" fmla="*/ 86 h 173"/>
                  <a:gd name="T52" fmla="*/ 53 w 249"/>
                  <a:gd name="T53" fmla="*/ 87 h 173"/>
                  <a:gd name="T54" fmla="*/ 73 w 249"/>
                  <a:gd name="T55" fmla="*/ 83 h 173"/>
                  <a:gd name="T56" fmla="*/ 90 w 249"/>
                  <a:gd name="T57" fmla="*/ 76 h 173"/>
                  <a:gd name="T58" fmla="*/ 101 w 249"/>
                  <a:gd name="T59" fmla="*/ 68 h 173"/>
                  <a:gd name="T60" fmla="*/ 112 w 249"/>
                  <a:gd name="T61" fmla="*/ 58 h 173"/>
                  <a:gd name="T62" fmla="*/ 117 w 249"/>
                  <a:gd name="T63" fmla="*/ 48 h 173"/>
                  <a:gd name="T64" fmla="*/ 121 w 249"/>
                  <a:gd name="T65" fmla="*/ 38 h 173"/>
                  <a:gd name="T66" fmla="*/ 124 w 249"/>
                  <a:gd name="T67" fmla="*/ 22 h 173"/>
                  <a:gd name="T68" fmla="*/ 122 w 249"/>
                  <a:gd name="T69" fmla="*/ 7 h 173"/>
                  <a:gd name="T70" fmla="*/ 116 w 249"/>
                  <a:gd name="T71" fmla="*/ 4 h 173"/>
                  <a:gd name="T72" fmla="*/ 112 w 249"/>
                  <a:gd name="T73" fmla="*/ 10 h 173"/>
                  <a:gd name="T74" fmla="*/ 109 w 249"/>
                  <a:gd name="T75" fmla="*/ 17 h 173"/>
                  <a:gd name="T76" fmla="*/ 109 w 249"/>
                  <a:gd name="T77" fmla="*/ 18 h 17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49" h="173">
                    <a:moveTo>
                      <a:pt x="217" y="36"/>
                    </a:moveTo>
                    <a:lnTo>
                      <a:pt x="213" y="38"/>
                    </a:lnTo>
                    <a:lnTo>
                      <a:pt x="207" y="48"/>
                    </a:lnTo>
                    <a:lnTo>
                      <a:pt x="194" y="61"/>
                    </a:lnTo>
                    <a:lnTo>
                      <a:pt x="181" y="76"/>
                    </a:lnTo>
                    <a:lnTo>
                      <a:pt x="169" y="80"/>
                    </a:lnTo>
                    <a:lnTo>
                      <a:pt x="160" y="86"/>
                    </a:lnTo>
                    <a:lnTo>
                      <a:pt x="149" y="90"/>
                    </a:lnTo>
                    <a:lnTo>
                      <a:pt x="137" y="95"/>
                    </a:lnTo>
                    <a:lnTo>
                      <a:pt x="124" y="95"/>
                    </a:lnTo>
                    <a:lnTo>
                      <a:pt x="110" y="95"/>
                    </a:lnTo>
                    <a:lnTo>
                      <a:pt x="95" y="94"/>
                    </a:lnTo>
                    <a:lnTo>
                      <a:pt x="82" y="90"/>
                    </a:lnTo>
                    <a:lnTo>
                      <a:pt x="69" y="82"/>
                    </a:lnTo>
                    <a:lnTo>
                      <a:pt x="61" y="75"/>
                    </a:lnTo>
                    <a:lnTo>
                      <a:pt x="57" y="67"/>
                    </a:lnTo>
                    <a:lnTo>
                      <a:pt x="59" y="61"/>
                    </a:lnTo>
                    <a:lnTo>
                      <a:pt x="63" y="56"/>
                    </a:lnTo>
                    <a:lnTo>
                      <a:pt x="71" y="50"/>
                    </a:lnTo>
                    <a:lnTo>
                      <a:pt x="80" y="44"/>
                    </a:lnTo>
                    <a:lnTo>
                      <a:pt x="91" y="38"/>
                    </a:lnTo>
                    <a:lnTo>
                      <a:pt x="103" y="33"/>
                    </a:lnTo>
                    <a:lnTo>
                      <a:pt x="114" y="27"/>
                    </a:lnTo>
                    <a:lnTo>
                      <a:pt x="126" y="23"/>
                    </a:lnTo>
                    <a:lnTo>
                      <a:pt x="139" y="21"/>
                    </a:lnTo>
                    <a:lnTo>
                      <a:pt x="156" y="17"/>
                    </a:lnTo>
                    <a:lnTo>
                      <a:pt x="164" y="17"/>
                    </a:lnTo>
                    <a:lnTo>
                      <a:pt x="158" y="14"/>
                    </a:lnTo>
                    <a:lnTo>
                      <a:pt x="147" y="10"/>
                    </a:lnTo>
                    <a:lnTo>
                      <a:pt x="130" y="6"/>
                    </a:lnTo>
                    <a:lnTo>
                      <a:pt x="110" y="2"/>
                    </a:lnTo>
                    <a:lnTo>
                      <a:pt x="97" y="0"/>
                    </a:lnTo>
                    <a:lnTo>
                      <a:pt x="86" y="0"/>
                    </a:lnTo>
                    <a:lnTo>
                      <a:pt x="74" y="2"/>
                    </a:lnTo>
                    <a:lnTo>
                      <a:pt x="63" y="6"/>
                    </a:lnTo>
                    <a:lnTo>
                      <a:pt x="52" y="10"/>
                    </a:lnTo>
                    <a:lnTo>
                      <a:pt x="40" y="17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14" y="52"/>
                    </a:lnTo>
                    <a:lnTo>
                      <a:pt x="8" y="67"/>
                    </a:lnTo>
                    <a:lnTo>
                      <a:pt x="2" y="78"/>
                    </a:lnTo>
                    <a:lnTo>
                      <a:pt x="2" y="94"/>
                    </a:lnTo>
                    <a:lnTo>
                      <a:pt x="0" y="105"/>
                    </a:lnTo>
                    <a:lnTo>
                      <a:pt x="4" y="118"/>
                    </a:lnTo>
                    <a:lnTo>
                      <a:pt x="8" y="130"/>
                    </a:lnTo>
                    <a:lnTo>
                      <a:pt x="15" y="141"/>
                    </a:lnTo>
                    <a:lnTo>
                      <a:pt x="21" y="149"/>
                    </a:lnTo>
                    <a:lnTo>
                      <a:pt x="33" y="158"/>
                    </a:lnTo>
                    <a:lnTo>
                      <a:pt x="42" y="164"/>
                    </a:lnTo>
                    <a:lnTo>
                      <a:pt x="57" y="170"/>
                    </a:lnTo>
                    <a:lnTo>
                      <a:pt x="71" y="171"/>
                    </a:lnTo>
                    <a:lnTo>
                      <a:pt x="88" y="173"/>
                    </a:lnTo>
                    <a:lnTo>
                      <a:pt x="105" y="173"/>
                    </a:lnTo>
                    <a:lnTo>
                      <a:pt x="128" y="171"/>
                    </a:lnTo>
                    <a:lnTo>
                      <a:pt x="145" y="166"/>
                    </a:lnTo>
                    <a:lnTo>
                      <a:pt x="164" y="160"/>
                    </a:lnTo>
                    <a:lnTo>
                      <a:pt x="179" y="152"/>
                    </a:lnTo>
                    <a:lnTo>
                      <a:pt x="192" y="145"/>
                    </a:lnTo>
                    <a:lnTo>
                      <a:pt x="202" y="135"/>
                    </a:lnTo>
                    <a:lnTo>
                      <a:pt x="213" y="126"/>
                    </a:lnTo>
                    <a:lnTo>
                      <a:pt x="223" y="116"/>
                    </a:lnTo>
                    <a:lnTo>
                      <a:pt x="230" y="107"/>
                    </a:lnTo>
                    <a:lnTo>
                      <a:pt x="234" y="95"/>
                    </a:lnTo>
                    <a:lnTo>
                      <a:pt x="240" y="86"/>
                    </a:lnTo>
                    <a:lnTo>
                      <a:pt x="242" y="75"/>
                    </a:lnTo>
                    <a:lnTo>
                      <a:pt x="245" y="65"/>
                    </a:lnTo>
                    <a:lnTo>
                      <a:pt x="247" y="44"/>
                    </a:lnTo>
                    <a:lnTo>
                      <a:pt x="249" y="27"/>
                    </a:lnTo>
                    <a:lnTo>
                      <a:pt x="244" y="14"/>
                    </a:lnTo>
                    <a:lnTo>
                      <a:pt x="238" y="8"/>
                    </a:lnTo>
                    <a:lnTo>
                      <a:pt x="232" y="8"/>
                    </a:lnTo>
                    <a:lnTo>
                      <a:pt x="228" y="14"/>
                    </a:lnTo>
                    <a:lnTo>
                      <a:pt x="223" y="19"/>
                    </a:lnTo>
                    <a:lnTo>
                      <a:pt x="219" y="27"/>
                    </a:lnTo>
                    <a:lnTo>
                      <a:pt x="217" y="33"/>
                    </a:lnTo>
                    <a:lnTo>
                      <a:pt x="217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4" name="Freeform 93"/>
              <p:cNvSpPr>
                <a:spLocks/>
              </p:cNvSpPr>
              <p:nvPr/>
            </p:nvSpPr>
            <p:spPr bwMode="auto">
              <a:xfrm>
                <a:off x="2976" y="2439"/>
                <a:ext cx="125" cy="85"/>
              </a:xfrm>
              <a:custGeom>
                <a:avLst/>
                <a:gdLst>
                  <a:gd name="T0" fmla="*/ 107 w 249"/>
                  <a:gd name="T1" fmla="*/ 21 h 171"/>
                  <a:gd name="T2" fmla="*/ 97 w 249"/>
                  <a:gd name="T3" fmla="*/ 32 h 171"/>
                  <a:gd name="T4" fmla="*/ 85 w 249"/>
                  <a:gd name="T5" fmla="*/ 42 h 171"/>
                  <a:gd name="T6" fmla="*/ 74 w 249"/>
                  <a:gd name="T7" fmla="*/ 46 h 171"/>
                  <a:gd name="T8" fmla="*/ 62 w 249"/>
                  <a:gd name="T9" fmla="*/ 49 h 171"/>
                  <a:gd name="T10" fmla="*/ 48 w 249"/>
                  <a:gd name="T11" fmla="*/ 48 h 171"/>
                  <a:gd name="T12" fmla="*/ 34 w 249"/>
                  <a:gd name="T13" fmla="*/ 43 h 171"/>
                  <a:gd name="T14" fmla="*/ 29 w 249"/>
                  <a:gd name="T15" fmla="*/ 35 h 171"/>
                  <a:gd name="T16" fmla="*/ 32 w 249"/>
                  <a:gd name="T17" fmla="*/ 28 h 171"/>
                  <a:gd name="T18" fmla="*/ 40 w 249"/>
                  <a:gd name="T19" fmla="*/ 23 h 171"/>
                  <a:gd name="T20" fmla="*/ 52 w 249"/>
                  <a:gd name="T21" fmla="*/ 17 h 171"/>
                  <a:gd name="T22" fmla="*/ 63 w 249"/>
                  <a:gd name="T23" fmla="*/ 12 h 171"/>
                  <a:gd name="T24" fmla="*/ 78 w 249"/>
                  <a:gd name="T25" fmla="*/ 8 h 171"/>
                  <a:gd name="T26" fmla="*/ 79 w 249"/>
                  <a:gd name="T27" fmla="*/ 6 h 171"/>
                  <a:gd name="T28" fmla="*/ 65 w 249"/>
                  <a:gd name="T29" fmla="*/ 3 h 171"/>
                  <a:gd name="T30" fmla="*/ 49 w 249"/>
                  <a:gd name="T31" fmla="*/ 0 h 171"/>
                  <a:gd name="T32" fmla="*/ 37 w 249"/>
                  <a:gd name="T33" fmla="*/ 1 h 171"/>
                  <a:gd name="T34" fmla="*/ 26 w 249"/>
                  <a:gd name="T35" fmla="*/ 5 h 171"/>
                  <a:gd name="T36" fmla="*/ 15 w 249"/>
                  <a:gd name="T37" fmla="*/ 15 h 171"/>
                  <a:gd name="T38" fmla="*/ 7 w 249"/>
                  <a:gd name="T39" fmla="*/ 27 h 171"/>
                  <a:gd name="T40" fmla="*/ 1 w 249"/>
                  <a:gd name="T41" fmla="*/ 41 h 171"/>
                  <a:gd name="T42" fmla="*/ 0 w 249"/>
                  <a:gd name="T43" fmla="*/ 53 h 171"/>
                  <a:gd name="T44" fmla="*/ 4 w 249"/>
                  <a:gd name="T45" fmla="*/ 64 h 171"/>
                  <a:gd name="T46" fmla="*/ 11 w 249"/>
                  <a:gd name="T47" fmla="*/ 74 h 171"/>
                  <a:gd name="T48" fmla="*/ 21 w 249"/>
                  <a:gd name="T49" fmla="*/ 82 h 171"/>
                  <a:gd name="T50" fmla="*/ 35 w 249"/>
                  <a:gd name="T51" fmla="*/ 84 h 171"/>
                  <a:gd name="T52" fmla="*/ 52 w 249"/>
                  <a:gd name="T53" fmla="*/ 85 h 171"/>
                  <a:gd name="T54" fmla="*/ 72 w 249"/>
                  <a:gd name="T55" fmla="*/ 82 h 171"/>
                  <a:gd name="T56" fmla="*/ 89 w 249"/>
                  <a:gd name="T57" fmla="*/ 75 h 171"/>
                  <a:gd name="T58" fmla="*/ 101 w 249"/>
                  <a:gd name="T59" fmla="*/ 67 h 171"/>
                  <a:gd name="T60" fmla="*/ 110 w 249"/>
                  <a:gd name="T61" fmla="*/ 58 h 171"/>
                  <a:gd name="T62" fmla="*/ 117 w 249"/>
                  <a:gd name="T63" fmla="*/ 48 h 171"/>
                  <a:gd name="T64" fmla="*/ 121 w 249"/>
                  <a:gd name="T65" fmla="*/ 38 h 171"/>
                  <a:gd name="T66" fmla="*/ 124 w 249"/>
                  <a:gd name="T67" fmla="*/ 24 h 171"/>
                  <a:gd name="T68" fmla="*/ 122 w 249"/>
                  <a:gd name="T69" fmla="*/ 8 h 171"/>
                  <a:gd name="T70" fmla="*/ 116 w 249"/>
                  <a:gd name="T71" fmla="*/ 5 h 171"/>
                  <a:gd name="T72" fmla="*/ 111 w 249"/>
                  <a:gd name="T73" fmla="*/ 11 h 171"/>
                  <a:gd name="T74" fmla="*/ 109 w 249"/>
                  <a:gd name="T75" fmla="*/ 18 h 171"/>
                  <a:gd name="T76" fmla="*/ 109 w 249"/>
                  <a:gd name="T77" fmla="*/ 20 h 17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49" h="171">
                    <a:moveTo>
                      <a:pt x="217" y="40"/>
                    </a:moveTo>
                    <a:lnTo>
                      <a:pt x="213" y="42"/>
                    </a:lnTo>
                    <a:lnTo>
                      <a:pt x="207" y="51"/>
                    </a:lnTo>
                    <a:lnTo>
                      <a:pt x="194" y="65"/>
                    </a:lnTo>
                    <a:lnTo>
                      <a:pt x="180" y="80"/>
                    </a:lnTo>
                    <a:lnTo>
                      <a:pt x="169" y="84"/>
                    </a:lnTo>
                    <a:lnTo>
                      <a:pt x="160" y="89"/>
                    </a:lnTo>
                    <a:lnTo>
                      <a:pt x="148" y="93"/>
                    </a:lnTo>
                    <a:lnTo>
                      <a:pt x="137" y="99"/>
                    </a:lnTo>
                    <a:lnTo>
                      <a:pt x="123" y="99"/>
                    </a:lnTo>
                    <a:lnTo>
                      <a:pt x="110" y="99"/>
                    </a:lnTo>
                    <a:lnTo>
                      <a:pt x="95" y="97"/>
                    </a:lnTo>
                    <a:lnTo>
                      <a:pt x="82" y="93"/>
                    </a:lnTo>
                    <a:lnTo>
                      <a:pt x="68" y="86"/>
                    </a:lnTo>
                    <a:lnTo>
                      <a:pt x="61" y="78"/>
                    </a:lnTo>
                    <a:lnTo>
                      <a:pt x="57" y="70"/>
                    </a:lnTo>
                    <a:lnTo>
                      <a:pt x="59" y="65"/>
                    </a:lnTo>
                    <a:lnTo>
                      <a:pt x="63" y="57"/>
                    </a:lnTo>
                    <a:lnTo>
                      <a:pt x="70" y="51"/>
                    </a:lnTo>
                    <a:lnTo>
                      <a:pt x="80" y="46"/>
                    </a:lnTo>
                    <a:lnTo>
                      <a:pt x="91" y="40"/>
                    </a:lnTo>
                    <a:lnTo>
                      <a:pt x="103" y="34"/>
                    </a:lnTo>
                    <a:lnTo>
                      <a:pt x="114" y="29"/>
                    </a:lnTo>
                    <a:lnTo>
                      <a:pt x="125" y="25"/>
                    </a:lnTo>
                    <a:lnTo>
                      <a:pt x="139" y="23"/>
                    </a:lnTo>
                    <a:lnTo>
                      <a:pt x="156" y="17"/>
                    </a:lnTo>
                    <a:lnTo>
                      <a:pt x="163" y="17"/>
                    </a:lnTo>
                    <a:lnTo>
                      <a:pt x="158" y="13"/>
                    </a:lnTo>
                    <a:lnTo>
                      <a:pt x="146" y="10"/>
                    </a:lnTo>
                    <a:lnTo>
                      <a:pt x="129" y="6"/>
                    </a:lnTo>
                    <a:lnTo>
                      <a:pt x="110" y="2"/>
                    </a:lnTo>
                    <a:lnTo>
                      <a:pt x="97" y="0"/>
                    </a:lnTo>
                    <a:lnTo>
                      <a:pt x="85" y="2"/>
                    </a:lnTo>
                    <a:lnTo>
                      <a:pt x="74" y="2"/>
                    </a:lnTo>
                    <a:lnTo>
                      <a:pt x="63" y="8"/>
                    </a:lnTo>
                    <a:lnTo>
                      <a:pt x="51" y="11"/>
                    </a:lnTo>
                    <a:lnTo>
                      <a:pt x="40" y="19"/>
                    </a:lnTo>
                    <a:lnTo>
                      <a:pt x="30" y="30"/>
                    </a:lnTo>
                    <a:lnTo>
                      <a:pt x="23" y="44"/>
                    </a:lnTo>
                    <a:lnTo>
                      <a:pt x="13" y="55"/>
                    </a:lnTo>
                    <a:lnTo>
                      <a:pt x="8" y="69"/>
                    </a:lnTo>
                    <a:lnTo>
                      <a:pt x="2" y="82"/>
                    </a:lnTo>
                    <a:lnTo>
                      <a:pt x="2" y="95"/>
                    </a:lnTo>
                    <a:lnTo>
                      <a:pt x="0" y="107"/>
                    </a:lnTo>
                    <a:lnTo>
                      <a:pt x="4" y="118"/>
                    </a:lnTo>
                    <a:lnTo>
                      <a:pt x="8" y="129"/>
                    </a:lnTo>
                    <a:lnTo>
                      <a:pt x="15" y="141"/>
                    </a:lnTo>
                    <a:lnTo>
                      <a:pt x="21" y="148"/>
                    </a:lnTo>
                    <a:lnTo>
                      <a:pt x="32" y="158"/>
                    </a:lnTo>
                    <a:lnTo>
                      <a:pt x="42" y="164"/>
                    </a:lnTo>
                    <a:lnTo>
                      <a:pt x="57" y="169"/>
                    </a:lnTo>
                    <a:lnTo>
                      <a:pt x="70" y="169"/>
                    </a:lnTo>
                    <a:lnTo>
                      <a:pt x="87" y="171"/>
                    </a:lnTo>
                    <a:lnTo>
                      <a:pt x="104" y="171"/>
                    </a:lnTo>
                    <a:lnTo>
                      <a:pt x="127" y="169"/>
                    </a:lnTo>
                    <a:lnTo>
                      <a:pt x="144" y="164"/>
                    </a:lnTo>
                    <a:lnTo>
                      <a:pt x="161" y="158"/>
                    </a:lnTo>
                    <a:lnTo>
                      <a:pt x="177" y="150"/>
                    </a:lnTo>
                    <a:lnTo>
                      <a:pt x="192" y="145"/>
                    </a:lnTo>
                    <a:lnTo>
                      <a:pt x="201" y="135"/>
                    </a:lnTo>
                    <a:lnTo>
                      <a:pt x="213" y="126"/>
                    </a:lnTo>
                    <a:lnTo>
                      <a:pt x="220" y="116"/>
                    </a:lnTo>
                    <a:lnTo>
                      <a:pt x="230" y="108"/>
                    </a:lnTo>
                    <a:lnTo>
                      <a:pt x="234" y="97"/>
                    </a:lnTo>
                    <a:lnTo>
                      <a:pt x="239" y="88"/>
                    </a:lnTo>
                    <a:lnTo>
                      <a:pt x="241" y="76"/>
                    </a:lnTo>
                    <a:lnTo>
                      <a:pt x="245" y="67"/>
                    </a:lnTo>
                    <a:lnTo>
                      <a:pt x="247" y="48"/>
                    </a:lnTo>
                    <a:lnTo>
                      <a:pt x="249" y="30"/>
                    </a:lnTo>
                    <a:lnTo>
                      <a:pt x="243" y="17"/>
                    </a:lnTo>
                    <a:lnTo>
                      <a:pt x="238" y="11"/>
                    </a:lnTo>
                    <a:lnTo>
                      <a:pt x="232" y="11"/>
                    </a:lnTo>
                    <a:lnTo>
                      <a:pt x="228" y="17"/>
                    </a:lnTo>
                    <a:lnTo>
                      <a:pt x="222" y="23"/>
                    </a:lnTo>
                    <a:lnTo>
                      <a:pt x="219" y="30"/>
                    </a:lnTo>
                    <a:lnTo>
                      <a:pt x="217" y="36"/>
                    </a:lnTo>
                    <a:lnTo>
                      <a:pt x="217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5" name="Freeform 94"/>
              <p:cNvSpPr>
                <a:spLocks/>
              </p:cNvSpPr>
              <p:nvPr/>
            </p:nvSpPr>
            <p:spPr bwMode="auto">
              <a:xfrm>
                <a:off x="3167" y="2357"/>
                <a:ext cx="141" cy="86"/>
              </a:xfrm>
              <a:custGeom>
                <a:avLst/>
                <a:gdLst>
                  <a:gd name="T0" fmla="*/ 114 w 283"/>
                  <a:gd name="T1" fmla="*/ 27 h 173"/>
                  <a:gd name="T2" fmla="*/ 102 w 283"/>
                  <a:gd name="T3" fmla="*/ 37 h 173"/>
                  <a:gd name="T4" fmla="*/ 88 w 283"/>
                  <a:gd name="T5" fmla="*/ 45 h 173"/>
                  <a:gd name="T6" fmla="*/ 76 w 283"/>
                  <a:gd name="T7" fmla="*/ 49 h 173"/>
                  <a:gd name="T8" fmla="*/ 63 w 283"/>
                  <a:gd name="T9" fmla="*/ 50 h 173"/>
                  <a:gd name="T10" fmla="*/ 48 w 283"/>
                  <a:gd name="T11" fmla="*/ 49 h 173"/>
                  <a:gd name="T12" fmla="*/ 34 w 283"/>
                  <a:gd name="T13" fmla="*/ 43 h 173"/>
                  <a:gd name="T14" fmla="*/ 28 w 283"/>
                  <a:gd name="T15" fmla="*/ 36 h 173"/>
                  <a:gd name="T16" fmla="*/ 30 w 283"/>
                  <a:gd name="T17" fmla="*/ 29 h 173"/>
                  <a:gd name="T18" fmla="*/ 39 w 283"/>
                  <a:gd name="T19" fmla="*/ 23 h 173"/>
                  <a:gd name="T20" fmla="*/ 49 w 283"/>
                  <a:gd name="T21" fmla="*/ 18 h 173"/>
                  <a:gd name="T22" fmla="*/ 61 w 283"/>
                  <a:gd name="T23" fmla="*/ 12 h 173"/>
                  <a:gd name="T24" fmla="*/ 76 w 283"/>
                  <a:gd name="T25" fmla="*/ 8 h 173"/>
                  <a:gd name="T26" fmla="*/ 77 w 283"/>
                  <a:gd name="T27" fmla="*/ 6 h 173"/>
                  <a:gd name="T28" fmla="*/ 64 w 283"/>
                  <a:gd name="T29" fmla="*/ 2 h 173"/>
                  <a:gd name="T30" fmla="*/ 48 w 283"/>
                  <a:gd name="T31" fmla="*/ 0 h 173"/>
                  <a:gd name="T32" fmla="*/ 38 w 283"/>
                  <a:gd name="T33" fmla="*/ 0 h 173"/>
                  <a:gd name="T34" fmla="*/ 25 w 283"/>
                  <a:gd name="T35" fmla="*/ 5 h 173"/>
                  <a:gd name="T36" fmla="*/ 15 w 283"/>
                  <a:gd name="T37" fmla="*/ 15 h 173"/>
                  <a:gd name="T38" fmla="*/ 6 w 283"/>
                  <a:gd name="T39" fmla="*/ 27 h 173"/>
                  <a:gd name="T40" fmla="*/ 1 w 283"/>
                  <a:gd name="T41" fmla="*/ 40 h 173"/>
                  <a:gd name="T42" fmla="*/ 0 w 283"/>
                  <a:gd name="T43" fmla="*/ 53 h 173"/>
                  <a:gd name="T44" fmla="*/ 3 w 283"/>
                  <a:gd name="T45" fmla="*/ 65 h 173"/>
                  <a:gd name="T46" fmla="*/ 9 w 283"/>
                  <a:gd name="T47" fmla="*/ 75 h 173"/>
                  <a:gd name="T48" fmla="*/ 20 w 283"/>
                  <a:gd name="T49" fmla="*/ 81 h 173"/>
                  <a:gd name="T50" fmla="*/ 34 w 283"/>
                  <a:gd name="T51" fmla="*/ 85 h 173"/>
                  <a:gd name="T52" fmla="*/ 51 w 283"/>
                  <a:gd name="T53" fmla="*/ 86 h 173"/>
                  <a:gd name="T54" fmla="*/ 71 w 283"/>
                  <a:gd name="T55" fmla="*/ 82 h 173"/>
                  <a:gd name="T56" fmla="*/ 90 w 283"/>
                  <a:gd name="T57" fmla="*/ 76 h 173"/>
                  <a:gd name="T58" fmla="*/ 105 w 283"/>
                  <a:gd name="T59" fmla="*/ 67 h 173"/>
                  <a:gd name="T60" fmla="*/ 119 w 283"/>
                  <a:gd name="T61" fmla="*/ 58 h 173"/>
                  <a:gd name="T62" fmla="*/ 133 w 283"/>
                  <a:gd name="T63" fmla="*/ 43 h 173"/>
                  <a:gd name="T64" fmla="*/ 141 w 283"/>
                  <a:gd name="T65" fmla="*/ 25 h 173"/>
                  <a:gd name="T66" fmla="*/ 139 w 283"/>
                  <a:gd name="T67" fmla="*/ 11 h 173"/>
                  <a:gd name="T68" fmla="*/ 131 w 283"/>
                  <a:gd name="T69" fmla="*/ 9 h 173"/>
                  <a:gd name="T70" fmla="*/ 122 w 283"/>
                  <a:gd name="T71" fmla="*/ 17 h 173"/>
                  <a:gd name="T72" fmla="*/ 116 w 283"/>
                  <a:gd name="T73" fmla="*/ 24 h 173"/>
                  <a:gd name="T74" fmla="*/ 116 w 283"/>
                  <a:gd name="T75" fmla="*/ 26 h 17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3" h="173">
                    <a:moveTo>
                      <a:pt x="232" y="53"/>
                    </a:moveTo>
                    <a:lnTo>
                      <a:pt x="228" y="55"/>
                    </a:lnTo>
                    <a:lnTo>
                      <a:pt x="219" y="64"/>
                    </a:lnTo>
                    <a:lnTo>
                      <a:pt x="205" y="74"/>
                    </a:lnTo>
                    <a:lnTo>
                      <a:pt x="188" y="87"/>
                    </a:lnTo>
                    <a:lnTo>
                      <a:pt x="177" y="91"/>
                    </a:lnTo>
                    <a:lnTo>
                      <a:pt x="167" y="97"/>
                    </a:lnTo>
                    <a:lnTo>
                      <a:pt x="152" y="98"/>
                    </a:lnTo>
                    <a:lnTo>
                      <a:pt x="141" y="102"/>
                    </a:lnTo>
                    <a:lnTo>
                      <a:pt x="126" y="100"/>
                    </a:lnTo>
                    <a:lnTo>
                      <a:pt x="114" y="100"/>
                    </a:lnTo>
                    <a:lnTo>
                      <a:pt x="97" y="98"/>
                    </a:lnTo>
                    <a:lnTo>
                      <a:pt x="86" y="95"/>
                    </a:lnTo>
                    <a:lnTo>
                      <a:pt x="69" y="87"/>
                    </a:lnTo>
                    <a:lnTo>
                      <a:pt x="61" y="79"/>
                    </a:lnTo>
                    <a:lnTo>
                      <a:pt x="57" y="72"/>
                    </a:lnTo>
                    <a:lnTo>
                      <a:pt x="59" y="66"/>
                    </a:lnTo>
                    <a:lnTo>
                      <a:pt x="61" y="58"/>
                    </a:lnTo>
                    <a:lnTo>
                      <a:pt x="69" y="53"/>
                    </a:lnTo>
                    <a:lnTo>
                      <a:pt x="78" y="47"/>
                    </a:lnTo>
                    <a:lnTo>
                      <a:pt x="89" y="41"/>
                    </a:lnTo>
                    <a:lnTo>
                      <a:pt x="99" y="36"/>
                    </a:lnTo>
                    <a:lnTo>
                      <a:pt x="112" y="30"/>
                    </a:lnTo>
                    <a:lnTo>
                      <a:pt x="122" y="24"/>
                    </a:lnTo>
                    <a:lnTo>
                      <a:pt x="135" y="22"/>
                    </a:lnTo>
                    <a:lnTo>
                      <a:pt x="152" y="17"/>
                    </a:lnTo>
                    <a:lnTo>
                      <a:pt x="160" y="17"/>
                    </a:lnTo>
                    <a:lnTo>
                      <a:pt x="154" y="13"/>
                    </a:lnTo>
                    <a:lnTo>
                      <a:pt x="145" y="9"/>
                    </a:lnTo>
                    <a:lnTo>
                      <a:pt x="129" y="5"/>
                    </a:lnTo>
                    <a:lnTo>
                      <a:pt x="110" y="1"/>
                    </a:lnTo>
                    <a:lnTo>
                      <a:pt x="97" y="0"/>
                    </a:lnTo>
                    <a:lnTo>
                      <a:pt x="88" y="1"/>
                    </a:lnTo>
                    <a:lnTo>
                      <a:pt x="76" y="1"/>
                    </a:lnTo>
                    <a:lnTo>
                      <a:pt x="65" y="7"/>
                    </a:lnTo>
                    <a:lnTo>
                      <a:pt x="51" y="11"/>
                    </a:lnTo>
                    <a:lnTo>
                      <a:pt x="42" y="19"/>
                    </a:lnTo>
                    <a:lnTo>
                      <a:pt x="30" y="30"/>
                    </a:lnTo>
                    <a:lnTo>
                      <a:pt x="23" y="43"/>
                    </a:lnTo>
                    <a:lnTo>
                      <a:pt x="13" y="55"/>
                    </a:lnTo>
                    <a:lnTo>
                      <a:pt x="8" y="68"/>
                    </a:lnTo>
                    <a:lnTo>
                      <a:pt x="2" y="81"/>
                    </a:lnTo>
                    <a:lnTo>
                      <a:pt x="2" y="95"/>
                    </a:lnTo>
                    <a:lnTo>
                      <a:pt x="0" y="106"/>
                    </a:lnTo>
                    <a:lnTo>
                      <a:pt x="2" y="119"/>
                    </a:lnTo>
                    <a:lnTo>
                      <a:pt x="6" y="131"/>
                    </a:lnTo>
                    <a:lnTo>
                      <a:pt x="13" y="142"/>
                    </a:lnTo>
                    <a:lnTo>
                      <a:pt x="19" y="150"/>
                    </a:lnTo>
                    <a:lnTo>
                      <a:pt x="30" y="157"/>
                    </a:lnTo>
                    <a:lnTo>
                      <a:pt x="40" y="163"/>
                    </a:lnTo>
                    <a:lnTo>
                      <a:pt x="55" y="169"/>
                    </a:lnTo>
                    <a:lnTo>
                      <a:pt x="69" y="171"/>
                    </a:lnTo>
                    <a:lnTo>
                      <a:pt x="86" y="173"/>
                    </a:lnTo>
                    <a:lnTo>
                      <a:pt x="103" y="173"/>
                    </a:lnTo>
                    <a:lnTo>
                      <a:pt x="124" y="171"/>
                    </a:lnTo>
                    <a:lnTo>
                      <a:pt x="143" y="165"/>
                    </a:lnTo>
                    <a:lnTo>
                      <a:pt x="164" y="159"/>
                    </a:lnTo>
                    <a:lnTo>
                      <a:pt x="181" y="152"/>
                    </a:lnTo>
                    <a:lnTo>
                      <a:pt x="198" y="144"/>
                    </a:lnTo>
                    <a:lnTo>
                      <a:pt x="211" y="135"/>
                    </a:lnTo>
                    <a:lnTo>
                      <a:pt x="226" y="125"/>
                    </a:lnTo>
                    <a:lnTo>
                      <a:pt x="238" y="116"/>
                    </a:lnTo>
                    <a:lnTo>
                      <a:pt x="249" y="108"/>
                    </a:lnTo>
                    <a:lnTo>
                      <a:pt x="266" y="87"/>
                    </a:lnTo>
                    <a:lnTo>
                      <a:pt x="278" y="68"/>
                    </a:lnTo>
                    <a:lnTo>
                      <a:pt x="283" y="51"/>
                    </a:lnTo>
                    <a:lnTo>
                      <a:pt x="283" y="36"/>
                    </a:lnTo>
                    <a:lnTo>
                      <a:pt x="278" y="22"/>
                    </a:lnTo>
                    <a:lnTo>
                      <a:pt x="272" y="19"/>
                    </a:lnTo>
                    <a:lnTo>
                      <a:pt x="262" y="19"/>
                    </a:lnTo>
                    <a:lnTo>
                      <a:pt x="255" y="26"/>
                    </a:lnTo>
                    <a:lnTo>
                      <a:pt x="245" y="34"/>
                    </a:lnTo>
                    <a:lnTo>
                      <a:pt x="238" y="41"/>
                    </a:lnTo>
                    <a:lnTo>
                      <a:pt x="232" y="49"/>
                    </a:lnTo>
                    <a:lnTo>
                      <a:pt x="232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6" name="Freeform 95"/>
              <p:cNvSpPr>
                <a:spLocks/>
              </p:cNvSpPr>
              <p:nvPr/>
            </p:nvSpPr>
            <p:spPr bwMode="auto">
              <a:xfrm>
                <a:off x="2780" y="2728"/>
                <a:ext cx="120" cy="120"/>
              </a:xfrm>
              <a:custGeom>
                <a:avLst/>
                <a:gdLst>
                  <a:gd name="T0" fmla="*/ 51 w 242"/>
                  <a:gd name="T1" fmla="*/ 7 h 239"/>
                  <a:gd name="T2" fmla="*/ 41 w 242"/>
                  <a:gd name="T3" fmla="*/ 19 h 239"/>
                  <a:gd name="T4" fmla="*/ 32 w 242"/>
                  <a:gd name="T5" fmla="*/ 32 h 239"/>
                  <a:gd name="T6" fmla="*/ 26 w 242"/>
                  <a:gd name="T7" fmla="*/ 45 h 239"/>
                  <a:gd name="T8" fmla="*/ 22 w 242"/>
                  <a:gd name="T9" fmla="*/ 58 h 239"/>
                  <a:gd name="T10" fmla="*/ 24 w 242"/>
                  <a:gd name="T11" fmla="*/ 71 h 239"/>
                  <a:gd name="T12" fmla="*/ 34 w 242"/>
                  <a:gd name="T13" fmla="*/ 80 h 239"/>
                  <a:gd name="T14" fmla="*/ 52 w 242"/>
                  <a:gd name="T15" fmla="*/ 84 h 239"/>
                  <a:gd name="T16" fmla="*/ 68 w 242"/>
                  <a:gd name="T17" fmla="*/ 80 h 239"/>
                  <a:gd name="T18" fmla="*/ 81 w 242"/>
                  <a:gd name="T19" fmla="*/ 69 h 239"/>
                  <a:gd name="T20" fmla="*/ 92 w 242"/>
                  <a:gd name="T21" fmla="*/ 55 h 239"/>
                  <a:gd name="T22" fmla="*/ 99 w 242"/>
                  <a:gd name="T23" fmla="*/ 40 h 239"/>
                  <a:gd name="T24" fmla="*/ 104 w 242"/>
                  <a:gd name="T25" fmla="*/ 27 h 239"/>
                  <a:gd name="T26" fmla="*/ 109 w 242"/>
                  <a:gd name="T27" fmla="*/ 14 h 239"/>
                  <a:gd name="T28" fmla="*/ 113 w 242"/>
                  <a:gd name="T29" fmla="*/ 18 h 239"/>
                  <a:gd name="T30" fmla="*/ 117 w 242"/>
                  <a:gd name="T31" fmla="*/ 28 h 239"/>
                  <a:gd name="T32" fmla="*/ 119 w 242"/>
                  <a:gd name="T33" fmla="*/ 41 h 239"/>
                  <a:gd name="T34" fmla="*/ 120 w 242"/>
                  <a:gd name="T35" fmla="*/ 58 h 239"/>
                  <a:gd name="T36" fmla="*/ 115 w 242"/>
                  <a:gd name="T37" fmla="*/ 74 h 239"/>
                  <a:gd name="T38" fmla="*/ 106 w 242"/>
                  <a:gd name="T39" fmla="*/ 91 h 239"/>
                  <a:gd name="T40" fmla="*/ 90 w 242"/>
                  <a:gd name="T41" fmla="*/ 105 h 239"/>
                  <a:gd name="T42" fmla="*/ 66 w 242"/>
                  <a:gd name="T43" fmla="*/ 116 h 239"/>
                  <a:gd name="T44" fmla="*/ 37 w 242"/>
                  <a:gd name="T45" fmla="*/ 117 h 239"/>
                  <a:gd name="T46" fmla="*/ 16 w 242"/>
                  <a:gd name="T47" fmla="*/ 109 h 239"/>
                  <a:gd name="T48" fmla="*/ 5 w 242"/>
                  <a:gd name="T49" fmla="*/ 94 h 239"/>
                  <a:gd name="T50" fmla="*/ 0 w 242"/>
                  <a:gd name="T51" fmla="*/ 77 h 239"/>
                  <a:gd name="T52" fmla="*/ 1 w 242"/>
                  <a:gd name="T53" fmla="*/ 58 h 239"/>
                  <a:gd name="T54" fmla="*/ 5 w 242"/>
                  <a:gd name="T55" fmla="*/ 40 h 239"/>
                  <a:gd name="T56" fmla="*/ 11 w 242"/>
                  <a:gd name="T57" fmla="*/ 24 h 239"/>
                  <a:gd name="T58" fmla="*/ 19 w 242"/>
                  <a:gd name="T59" fmla="*/ 13 h 239"/>
                  <a:gd name="T60" fmla="*/ 29 w 242"/>
                  <a:gd name="T61" fmla="*/ 4 h 239"/>
                  <a:gd name="T62" fmla="*/ 40 w 242"/>
                  <a:gd name="T63" fmla="*/ 0 h 239"/>
                  <a:gd name="T64" fmla="*/ 52 w 242"/>
                  <a:gd name="T65" fmla="*/ 3 h 239"/>
                  <a:gd name="T66" fmla="*/ 55 w 242"/>
                  <a:gd name="T67" fmla="*/ 5 h 23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42" h="239">
                    <a:moveTo>
                      <a:pt x="111" y="9"/>
                    </a:moveTo>
                    <a:lnTo>
                      <a:pt x="103" y="13"/>
                    </a:lnTo>
                    <a:lnTo>
                      <a:pt x="92" y="28"/>
                    </a:lnTo>
                    <a:lnTo>
                      <a:pt x="82" y="38"/>
                    </a:lnTo>
                    <a:lnTo>
                      <a:pt x="75" y="49"/>
                    </a:lnTo>
                    <a:lnTo>
                      <a:pt x="65" y="63"/>
                    </a:lnTo>
                    <a:lnTo>
                      <a:pt x="59" y="78"/>
                    </a:lnTo>
                    <a:lnTo>
                      <a:pt x="52" y="89"/>
                    </a:lnTo>
                    <a:lnTo>
                      <a:pt x="46" y="105"/>
                    </a:lnTo>
                    <a:lnTo>
                      <a:pt x="44" y="116"/>
                    </a:lnTo>
                    <a:lnTo>
                      <a:pt x="46" y="131"/>
                    </a:lnTo>
                    <a:lnTo>
                      <a:pt x="48" y="141"/>
                    </a:lnTo>
                    <a:lnTo>
                      <a:pt x="57" y="152"/>
                    </a:lnTo>
                    <a:lnTo>
                      <a:pt x="69" y="160"/>
                    </a:lnTo>
                    <a:lnTo>
                      <a:pt x="88" y="167"/>
                    </a:lnTo>
                    <a:lnTo>
                      <a:pt x="105" y="167"/>
                    </a:lnTo>
                    <a:lnTo>
                      <a:pt x="122" y="165"/>
                    </a:lnTo>
                    <a:lnTo>
                      <a:pt x="137" y="160"/>
                    </a:lnTo>
                    <a:lnTo>
                      <a:pt x="153" y="150"/>
                    </a:lnTo>
                    <a:lnTo>
                      <a:pt x="164" y="137"/>
                    </a:lnTo>
                    <a:lnTo>
                      <a:pt x="175" y="125"/>
                    </a:lnTo>
                    <a:lnTo>
                      <a:pt x="185" y="110"/>
                    </a:lnTo>
                    <a:lnTo>
                      <a:pt x="194" y="97"/>
                    </a:lnTo>
                    <a:lnTo>
                      <a:pt x="200" y="80"/>
                    </a:lnTo>
                    <a:lnTo>
                      <a:pt x="206" y="66"/>
                    </a:lnTo>
                    <a:lnTo>
                      <a:pt x="210" y="53"/>
                    </a:lnTo>
                    <a:lnTo>
                      <a:pt x="213" y="44"/>
                    </a:lnTo>
                    <a:lnTo>
                      <a:pt x="219" y="28"/>
                    </a:lnTo>
                    <a:lnTo>
                      <a:pt x="223" y="32"/>
                    </a:lnTo>
                    <a:lnTo>
                      <a:pt x="227" y="36"/>
                    </a:lnTo>
                    <a:lnTo>
                      <a:pt x="232" y="46"/>
                    </a:lnTo>
                    <a:lnTo>
                      <a:pt x="236" y="55"/>
                    </a:lnTo>
                    <a:lnTo>
                      <a:pt x="240" y="68"/>
                    </a:lnTo>
                    <a:lnTo>
                      <a:pt x="240" y="82"/>
                    </a:lnTo>
                    <a:lnTo>
                      <a:pt x="242" y="99"/>
                    </a:lnTo>
                    <a:lnTo>
                      <a:pt x="242" y="116"/>
                    </a:lnTo>
                    <a:lnTo>
                      <a:pt x="240" y="133"/>
                    </a:lnTo>
                    <a:lnTo>
                      <a:pt x="232" y="148"/>
                    </a:lnTo>
                    <a:lnTo>
                      <a:pt x="225" y="165"/>
                    </a:lnTo>
                    <a:lnTo>
                      <a:pt x="213" y="181"/>
                    </a:lnTo>
                    <a:lnTo>
                      <a:pt x="200" y="198"/>
                    </a:lnTo>
                    <a:lnTo>
                      <a:pt x="181" y="209"/>
                    </a:lnTo>
                    <a:lnTo>
                      <a:pt x="158" y="222"/>
                    </a:lnTo>
                    <a:lnTo>
                      <a:pt x="134" y="232"/>
                    </a:lnTo>
                    <a:lnTo>
                      <a:pt x="105" y="239"/>
                    </a:lnTo>
                    <a:lnTo>
                      <a:pt x="75" y="234"/>
                    </a:lnTo>
                    <a:lnTo>
                      <a:pt x="52" y="228"/>
                    </a:lnTo>
                    <a:lnTo>
                      <a:pt x="33" y="217"/>
                    </a:lnTo>
                    <a:lnTo>
                      <a:pt x="21" y="205"/>
                    </a:lnTo>
                    <a:lnTo>
                      <a:pt x="10" y="188"/>
                    </a:lnTo>
                    <a:lnTo>
                      <a:pt x="4" y="173"/>
                    </a:lnTo>
                    <a:lnTo>
                      <a:pt x="0" y="154"/>
                    </a:lnTo>
                    <a:lnTo>
                      <a:pt x="2" y="137"/>
                    </a:lnTo>
                    <a:lnTo>
                      <a:pt x="2" y="116"/>
                    </a:lnTo>
                    <a:lnTo>
                      <a:pt x="6" y="99"/>
                    </a:lnTo>
                    <a:lnTo>
                      <a:pt x="10" y="80"/>
                    </a:lnTo>
                    <a:lnTo>
                      <a:pt x="18" y="65"/>
                    </a:lnTo>
                    <a:lnTo>
                      <a:pt x="23" y="47"/>
                    </a:lnTo>
                    <a:lnTo>
                      <a:pt x="33" y="36"/>
                    </a:lnTo>
                    <a:lnTo>
                      <a:pt x="38" y="25"/>
                    </a:lnTo>
                    <a:lnTo>
                      <a:pt x="48" y="19"/>
                    </a:lnTo>
                    <a:lnTo>
                      <a:pt x="59" y="8"/>
                    </a:lnTo>
                    <a:lnTo>
                      <a:pt x="71" y="2"/>
                    </a:lnTo>
                    <a:lnTo>
                      <a:pt x="80" y="0"/>
                    </a:lnTo>
                    <a:lnTo>
                      <a:pt x="92" y="2"/>
                    </a:lnTo>
                    <a:lnTo>
                      <a:pt x="105" y="6"/>
                    </a:lnTo>
                    <a:lnTo>
                      <a:pt x="111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7" name="Freeform 96"/>
              <p:cNvSpPr>
                <a:spLocks/>
              </p:cNvSpPr>
              <p:nvPr/>
            </p:nvSpPr>
            <p:spPr bwMode="auto">
              <a:xfrm>
                <a:off x="3156" y="2902"/>
                <a:ext cx="117" cy="116"/>
              </a:xfrm>
              <a:custGeom>
                <a:avLst/>
                <a:gdLst>
                  <a:gd name="T0" fmla="*/ 57 w 234"/>
                  <a:gd name="T1" fmla="*/ 10 h 232"/>
                  <a:gd name="T2" fmla="*/ 49 w 234"/>
                  <a:gd name="T3" fmla="*/ 22 h 232"/>
                  <a:gd name="T4" fmla="*/ 41 w 234"/>
                  <a:gd name="T5" fmla="*/ 34 h 232"/>
                  <a:gd name="T6" fmla="*/ 35 w 234"/>
                  <a:gd name="T7" fmla="*/ 47 h 232"/>
                  <a:gd name="T8" fmla="*/ 32 w 234"/>
                  <a:gd name="T9" fmla="*/ 59 h 232"/>
                  <a:gd name="T10" fmla="*/ 32 w 234"/>
                  <a:gd name="T11" fmla="*/ 71 h 232"/>
                  <a:gd name="T12" fmla="*/ 40 w 234"/>
                  <a:gd name="T13" fmla="*/ 78 h 232"/>
                  <a:gd name="T14" fmla="*/ 53 w 234"/>
                  <a:gd name="T15" fmla="*/ 82 h 232"/>
                  <a:gd name="T16" fmla="*/ 66 w 234"/>
                  <a:gd name="T17" fmla="*/ 78 h 232"/>
                  <a:gd name="T18" fmla="*/ 77 w 234"/>
                  <a:gd name="T19" fmla="*/ 71 h 232"/>
                  <a:gd name="T20" fmla="*/ 90 w 234"/>
                  <a:gd name="T21" fmla="*/ 61 h 232"/>
                  <a:gd name="T22" fmla="*/ 98 w 234"/>
                  <a:gd name="T23" fmla="*/ 51 h 232"/>
                  <a:gd name="T24" fmla="*/ 106 w 234"/>
                  <a:gd name="T25" fmla="*/ 39 h 232"/>
                  <a:gd name="T26" fmla="*/ 114 w 234"/>
                  <a:gd name="T27" fmla="*/ 28 h 232"/>
                  <a:gd name="T28" fmla="*/ 116 w 234"/>
                  <a:gd name="T29" fmla="*/ 29 h 232"/>
                  <a:gd name="T30" fmla="*/ 117 w 234"/>
                  <a:gd name="T31" fmla="*/ 37 h 232"/>
                  <a:gd name="T32" fmla="*/ 116 w 234"/>
                  <a:gd name="T33" fmla="*/ 50 h 232"/>
                  <a:gd name="T34" fmla="*/ 115 w 234"/>
                  <a:gd name="T35" fmla="*/ 65 h 232"/>
                  <a:gd name="T36" fmla="*/ 109 w 234"/>
                  <a:gd name="T37" fmla="*/ 79 h 232"/>
                  <a:gd name="T38" fmla="*/ 98 w 234"/>
                  <a:gd name="T39" fmla="*/ 94 h 232"/>
                  <a:gd name="T40" fmla="*/ 81 w 234"/>
                  <a:gd name="T41" fmla="*/ 107 h 232"/>
                  <a:gd name="T42" fmla="*/ 58 w 234"/>
                  <a:gd name="T43" fmla="*/ 116 h 232"/>
                  <a:gd name="T44" fmla="*/ 32 w 234"/>
                  <a:gd name="T45" fmla="*/ 116 h 232"/>
                  <a:gd name="T46" fmla="*/ 16 w 234"/>
                  <a:gd name="T47" fmla="*/ 109 h 232"/>
                  <a:gd name="T48" fmla="*/ 5 w 234"/>
                  <a:gd name="T49" fmla="*/ 94 h 232"/>
                  <a:gd name="T50" fmla="*/ 1 w 234"/>
                  <a:gd name="T51" fmla="*/ 78 h 232"/>
                  <a:gd name="T52" fmla="*/ 0 w 234"/>
                  <a:gd name="T53" fmla="*/ 59 h 232"/>
                  <a:gd name="T54" fmla="*/ 5 w 234"/>
                  <a:gd name="T55" fmla="*/ 40 h 232"/>
                  <a:gd name="T56" fmla="*/ 13 w 234"/>
                  <a:gd name="T57" fmla="*/ 24 h 232"/>
                  <a:gd name="T58" fmla="*/ 24 w 234"/>
                  <a:gd name="T59" fmla="*/ 14 h 232"/>
                  <a:gd name="T60" fmla="*/ 40 w 234"/>
                  <a:gd name="T61" fmla="*/ 2 h 232"/>
                  <a:gd name="T62" fmla="*/ 51 w 234"/>
                  <a:gd name="T63" fmla="*/ 1 h 232"/>
                  <a:gd name="T64" fmla="*/ 59 w 234"/>
                  <a:gd name="T65" fmla="*/ 8 h 23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34" h="232">
                    <a:moveTo>
                      <a:pt x="118" y="15"/>
                    </a:moveTo>
                    <a:lnTo>
                      <a:pt x="114" y="19"/>
                    </a:lnTo>
                    <a:lnTo>
                      <a:pt x="105" y="34"/>
                    </a:lnTo>
                    <a:lnTo>
                      <a:pt x="97" y="44"/>
                    </a:lnTo>
                    <a:lnTo>
                      <a:pt x="90" y="55"/>
                    </a:lnTo>
                    <a:lnTo>
                      <a:pt x="82" y="68"/>
                    </a:lnTo>
                    <a:lnTo>
                      <a:pt x="78" y="82"/>
                    </a:lnTo>
                    <a:lnTo>
                      <a:pt x="70" y="93"/>
                    </a:lnTo>
                    <a:lnTo>
                      <a:pt x="67" y="106"/>
                    </a:lnTo>
                    <a:lnTo>
                      <a:pt x="63" y="118"/>
                    </a:lnTo>
                    <a:lnTo>
                      <a:pt x="63" y="131"/>
                    </a:lnTo>
                    <a:lnTo>
                      <a:pt x="63" y="141"/>
                    </a:lnTo>
                    <a:lnTo>
                      <a:pt x="70" y="150"/>
                    </a:lnTo>
                    <a:lnTo>
                      <a:pt x="80" y="156"/>
                    </a:lnTo>
                    <a:lnTo>
                      <a:pt x="91" y="163"/>
                    </a:lnTo>
                    <a:lnTo>
                      <a:pt x="105" y="163"/>
                    </a:lnTo>
                    <a:lnTo>
                      <a:pt x="116" y="161"/>
                    </a:lnTo>
                    <a:lnTo>
                      <a:pt x="131" y="156"/>
                    </a:lnTo>
                    <a:lnTo>
                      <a:pt x="143" y="152"/>
                    </a:lnTo>
                    <a:lnTo>
                      <a:pt x="154" y="142"/>
                    </a:lnTo>
                    <a:lnTo>
                      <a:pt x="166" y="133"/>
                    </a:lnTo>
                    <a:lnTo>
                      <a:pt x="179" y="122"/>
                    </a:lnTo>
                    <a:lnTo>
                      <a:pt x="188" y="112"/>
                    </a:lnTo>
                    <a:lnTo>
                      <a:pt x="196" y="101"/>
                    </a:lnTo>
                    <a:lnTo>
                      <a:pt x="205" y="89"/>
                    </a:lnTo>
                    <a:lnTo>
                      <a:pt x="211" y="78"/>
                    </a:lnTo>
                    <a:lnTo>
                      <a:pt x="219" y="70"/>
                    </a:lnTo>
                    <a:lnTo>
                      <a:pt x="228" y="55"/>
                    </a:lnTo>
                    <a:lnTo>
                      <a:pt x="232" y="51"/>
                    </a:lnTo>
                    <a:lnTo>
                      <a:pt x="232" y="57"/>
                    </a:lnTo>
                    <a:lnTo>
                      <a:pt x="232" y="63"/>
                    </a:lnTo>
                    <a:lnTo>
                      <a:pt x="234" y="74"/>
                    </a:lnTo>
                    <a:lnTo>
                      <a:pt x="232" y="84"/>
                    </a:lnTo>
                    <a:lnTo>
                      <a:pt x="232" y="99"/>
                    </a:lnTo>
                    <a:lnTo>
                      <a:pt x="230" y="112"/>
                    </a:lnTo>
                    <a:lnTo>
                      <a:pt x="230" y="129"/>
                    </a:lnTo>
                    <a:lnTo>
                      <a:pt x="223" y="142"/>
                    </a:lnTo>
                    <a:lnTo>
                      <a:pt x="217" y="158"/>
                    </a:lnTo>
                    <a:lnTo>
                      <a:pt x="207" y="173"/>
                    </a:lnTo>
                    <a:lnTo>
                      <a:pt x="196" y="188"/>
                    </a:lnTo>
                    <a:lnTo>
                      <a:pt x="179" y="199"/>
                    </a:lnTo>
                    <a:lnTo>
                      <a:pt x="162" y="213"/>
                    </a:lnTo>
                    <a:lnTo>
                      <a:pt x="141" y="222"/>
                    </a:lnTo>
                    <a:lnTo>
                      <a:pt x="116" y="232"/>
                    </a:lnTo>
                    <a:lnTo>
                      <a:pt x="88" y="232"/>
                    </a:lnTo>
                    <a:lnTo>
                      <a:pt x="63" y="232"/>
                    </a:lnTo>
                    <a:lnTo>
                      <a:pt x="46" y="224"/>
                    </a:lnTo>
                    <a:lnTo>
                      <a:pt x="32" y="217"/>
                    </a:lnTo>
                    <a:lnTo>
                      <a:pt x="19" y="203"/>
                    </a:lnTo>
                    <a:lnTo>
                      <a:pt x="10" y="188"/>
                    </a:lnTo>
                    <a:lnTo>
                      <a:pt x="4" y="171"/>
                    </a:lnTo>
                    <a:lnTo>
                      <a:pt x="2" y="156"/>
                    </a:lnTo>
                    <a:lnTo>
                      <a:pt x="0" y="135"/>
                    </a:lnTo>
                    <a:lnTo>
                      <a:pt x="0" y="118"/>
                    </a:lnTo>
                    <a:lnTo>
                      <a:pt x="4" y="97"/>
                    </a:lnTo>
                    <a:lnTo>
                      <a:pt x="10" y="80"/>
                    </a:lnTo>
                    <a:lnTo>
                      <a:pt x="15" y="63"/>
                    </a:lnTo>
                    <a:lnTo>
                      <a:pt x="25" y="47"/>
                    </a:lnTo>
                    <a:lnTo>
                      <a:pt x="36" y="36"/>
                    </a:lnTo>
                    <a:lnTo>
                      <a:pt x="48" y="28"/>
                    </a:lnTo>
                    <a:lnTo>
                      <a:pt x="63" y="11"/>
                    </a:lnTo>
                    <a:lnTo>
                      <a:pt x="80" y="4"/>
                    </a:lnTo>
                    <a:lnTo>
                      <a:pt x="90" y="0"/>
                    </a:lnTo>
                    <a:lnTo>
                      <a:pt x="101" y="2"/>
                    </a:lnTo>
                    <a:lnTo>
                      <a:pt x="114" y="9"/>
                    </a:ln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8" name="Freeform 97"/>
              <p:cNvSpPr>
                <a:spLocks/>
              </p:cNvSpPr>
              <p:nvPr/>
            </p:nvSpPr>
            <p:spPr bwMode="auto">
              <a:xfrm>
                <a:off x="3309" y="2670"/>
                <a:ext cx="115" cy="116"/>
              </a:xfrm>
              <a:custGeom>
                <a:avLst/>
                <a:gdLst>
                  <a:gd name="T0" fmla="*/ 57 w 230"/>
                  <a:gd name="T1" fmla="*/ 9 h 234"/>
                  <a:gd name="T2" fmla="*/ 47 w 230"/>
                  <a:gd name="T3" fmla="*/ 22 h 234"/>
                  <a:gd name="T4" fmla="*/ 40 w 230"/>
                  <a:gd name="T5" fmla="*/ 34 h 234"/>
                  <a:gd name="T6" fmla="*/ 34 w 230"/>
                  <a:gd name="T7" fmla="*/ 46 h 234"/>
                  <a:gd name="T8" fmla="*/ 30 w 230"/>
                  <a:gd name="T9" fmla="*/ 58 h 234"/>
                  <a:gd name="T10" fmla="*/ 30 w 230"/>
                  <a:gd name="T11" fmla="*/ 70 h 234"/>
                  <a:gd name="T12" fmla="*/ 37 w 230"/>
                  <a:gd name="T13" fmla="*/ 77 h 234"/>
                  <a:gd name="T14" fmla="*/ 51 w 230"/>
                  <a:gd name="T15" fmla="*/ 81 h 234"/>
                  <a:gd name="T16" fmla="*/ 64 w 230"/>
                  <a:gd name="T17" fmla="*/ 78 h 234"/>
                  <a:gd name="T18" fmla="*/ 76 w 230"/>
                  <a:gd name="T19" fmla="*/ 72 h 234"/>
                  <a:gd name="T20" fmla="*/ 88 w 230"/>
                  <a:gd name="T21" fmla="*/ 62 h 234"/>
                  <a:gd name="T22" fmla="*/ 97 w 230"/>
                  <a:gd name="T23" fmla="*/ 52 h 234"/>
                  <a:gd name="T24" fmla="*/ 104 w 230"/>
                  <a:gd name="T25" fmla="*/ 41 h 234"/>
                  <a:gd name="T26" fmla="*/ 112 w 230"/>
                  <a:gd name="T27" fmla="*/ 29 h 234"/>
                  <a:gd name="T28" fmla="*/ 114 w 230"/>
                  <a:gd name="T29" fmla="*/ 30 h 234"/>
                  <a:gd name="T30" fmla="*/ 115 w 230"/>
                  <a:gd name="T31" fmla="*/ 39 h 234"/>
                  <a:gd name="T32" fmla="*/ 114 w 230"/>
                  <a:gd name="T33" fmla="*/ 50 h 234"/>
                  <a:gd name="T34" fmla="*/ 113 w 230"/>
                  <a:gd name="T35" fmla="*/ 65 h 234"/>
                  <a:gd name="T36" fmla="*/ 107 w 230"/>
                  <a:gd name="T37" fmla="*/ 79 h 234"/>
                  <a:gd name="T38" fmla="*/ 97 w 230"/>
                  <a:gd name="T39" fmla="*/ 94 h 234"/>
                  <a:gd name="T40" fmla="*/ 80 w 230"/>
                  <a:gd name="T41" fmla="*/ 106 h 234"/>
                  <a:gd name="T42" fmla="*/ 57 w 230"/>
                  <a:gd name="T43" fmla="*/ 115 h 234"/>
                  <a:gd name="T44" fmla="*/ 33 w 230"/>
                  <a:gd name="T45" fmla="*/ 116 h 234"/>
                  <a:gd name="T46" fmla="*/ 17 w 230"/>
                  <a:gd name="T47" fmla="*/ 109 h 234"/>
                  <a:gd name="T48" fmla="*/ 5 w 230"/>
                  <a:gd name="T49" fmla="*/ 95 h 234"/>
                  <a:gd name="T50" fmla="*/ 1 w 230"/>
                  <a:gd name="T51" fmla="*/ 79 h 234"/>
                  <a:gd name="T52" fmla="*/ 0 w 230"/>
                  <a:gd name="T53" fmla="*/ 60 h 234"/>
                  <a:gd name="T54" fmla="*/ 5 w 230"/>
                  <a:gd name="T55" fmla="*/ 43 h 234"/>
                  <a:gd name="T56" fmla="*/ 12 w 230"/>
                  <a:gd name="T57" fmla="*/ 25 h 234"/>
                  <a:gd name="T58" fmla="*/ 21 w 230"/>
                  <a:gd name="T59" fmla="*/ 14 h 234"/>
                  <a:gd name="T60" fmla="*/ 39 w 230"/>
                  <a:gd name="T61" fmla="*/ 2 h 234"/>
                  <a:gd name="T62" fmla="*/ 52 w 230"/>
                  <a:gd name="T63" fmla="*/ 1 h 234"/>
                  <a:gd name="T64" fmla="*/ 60 w 230"/>
                  <a:gd name="T65" fmla="*/ 7 h 23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30" h="234">
                    <a:moveTo>
                      <a:pt x="120" y="15"/>
                    </a:moveTo>
                    <a:lnTo>
                      <a:pt x="114" y="19"/>
                    </a:lnTo>
                    <a:lnTo>
                      <a:pt x="103" y="34"/>
                    </a:lnTo>
                    <a:lnTo>
                      <a:pt x="93" y="44"/>
                    </a:lnTo>
                    <a:lnTo>
                      <a:pt x="88" y="55"/>
                    </a:lnTo>
                    <a:lnTo>
                      <a:pt x="80" y="69"/>
                    </a:lnTo>
                    <a:lnTo>
                      <a:pt x="74" y="82"/>
                    </a:lnTo>
                    <a:lnTo>
                      <a:pt x="67" y="93"/>
                    </a:lnTo>
                    <a:lnTo>
                      <a:pt x="63" y="107"/>
                    </a:lnTo>
                    <a:lnTo>
                      <a:pt x="59" y="118"/>
                    </a:lnTo>
                    <a:lnTo>
                      <a:pt x="59" y="131"/>
                    </a:lnTo>
                    <a:lnTo>
                      <a:pt x="59" y="141"/>
                    </a:lnTo>
                    <a:lnTo>
                      <a:pt x="67" y="150"/>
                    </a:lnTo>
                    <a:lnTo>
                      <a:pt x="74" y="156"/>
                    </a:lnTo>
                    <a:lnTo>
                      <a:pt x="88" y="164"/>
                    </a:lnTo>
                    <a:lnTo>
                      <a:pt x="101" y="164"/>
                    </a:lnTo>
                    <a:lnTo>
                      <a:pt x="114" y="164"/>
                    </a:lnTo>
                    <a:lnTo>
                      <a:pt x="128" y="158"/>
                    </a:lnTo>
                    <a:lnTo>
                      <a:pt x="141" y="154"/>
                    </a:lnTo>
                    <a:lnTo>
                      <a:pt x="152" y="145"/>
                    </a:lnTo>
                    <a:lnTo>
                      <a:pt x="164" y="135"/>
                    </a:lnTo>
                    <a:lnTo>
                      <a:pt x="175" y="126"/>
                    </a:lnTo>
                    <a:lnTo>
                      <a:pt x="186" y="116"/>
                    </a:lnTo>
                    <a:lnTo>
                      <a:pt x="194" y="105"/>
                    </a:lnTo>
                    <a:lnTo>
                      <a:pt x="202" y="93"/>
                    </a:lnTo>
                    <a:lnTo>
                      <a:pt x="207" y="82"/>
                    </a:lnTo>
                    <a:lnTo>
                      <a:pt x="215" y="74"/>
                    </a:lnTo>
                    <a:lnTo>
                      <a:pt x="224" y="59"/>
                    </a:lnTo>
                    <a:lnTo>
                      <a:pt x="228" y="55"/>
                    </a:lnTo>
                    <a:lnTo>
                      <a:pt x="228" y="61"/>
                    </a:lnTo>
                    <a:lnTo>
                      <a:pt x="228" y="67"/>
                    </a:lnTo>
                    <a:lnTo>
                      <a:pt x="230" y="78"/>
                    </a:lnTo>
                    <a:lnTo>
                      <a:pt x="228" y="88"/>
                    </a:lnTo>
                    <a:lnTo>
                      <a:pt x="228" y="101"/>
                    </a:lnTo>
                    <a:lnTo>
                      <a:pt x="226" y="114"/>
                    </a:lnTo>
                    <a:lnTo>
                      <a:pt x="226" y="131"/>
                    </a:lnTo>
                    <a:lnTo>
                      <a:pt x="219" y="145"/>
                    </a:lnTo>
                    <a:lnTo>
                      <a:pt x="213" y="160"/>
                    </a:lnTo>
                    <a:lnTo>
                      <a:pt x="204" y="175"/>
                    </a:lnTo>
                    <a:lnTo>
                      <a:pt x="194" y="190"/>
                    </a:lnTo>
                    <a:lnTo>
                      <a:pt x="177" y="202"/>
                    </a:lnTo>
                    <a:lnTo>
                      <a:pt x="160" y="213"/>
                    </a:lnTo>
                    <a:lnTo>
                      <a:pt x="137" y="223"/>
                    </a:lnTo>
                    <a:lnTo>
                      <a:pt x="114" y="232"/>
                    </a:lnTo>
                    <a:lnTo>
                      <a:pt x="86" y="234"/>
                    </a:lnTo>
                    <a:lnTo>
                      <a:pt x="65" y="234"/>
                    </a:lnTo>
                    <a:lnTo>
                      <a:pt x="46" y="226"/>
                    </a:lnTo>
                    <a:lnTo>
                      <a:pt x="33" y="219"/>
                    </a:lnTo>
                    <a:lnTo>
                      <a:pt x="19" y="205"/>
                    </a:lnTo>
                    <a:lnTo>
                      <a:pt x="10" y="192"/>
                    </a:lnTo>
                    <a:lnTo>
                      <a:pt x="4" y="175"/>
                    </a:lnTo>
                    <a:lnTo>
                      <a:pt x="2" y="160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4" y="103"/>
                    </a:lnTo>
                    <a:lnTo>
                      <a:pt x="10" y="86"/>
                    </a:lnTo>
                    <a:lnTo>
                      <a:pt x="15" y="67"/>
                    </a:lnTo>
                    <a:lnTo>
                      <a:pt x="23" y="51"/>
                    </a:lnTo>
                    <a:lnTo>
                      <a:pt x="31" y="38"/>
                    </a:lnTo>
                    <a:lnTo>
                      <a:pt x="42" y="29"/>
                    </a:lnTo>
                    <a:lnTo>
                      <a:pt x="59" y="11"/>
                    </a:lnTo>
                    <a:lnTo>
                      <a:pt x="78" y="4"/>
                    </a:lnTo>
                    <a:lnTo>
                      <a:pt x="90" y="0"/>
                    </a:lnTo>
                    <a:lnTo>
                      <a:pt x="103" y="2"/>
                    </a:lnTo>
                    <a:lnTo>
                      <a:pt x="114" y="10"/>
                    </a:lnTo>
                    <a:lnTo>
                      <a:pt x="12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9" name="Freeform 98"/>
              <p:cNvSpPr>
                <a:spLocks/>
              </p:cNvSpPr>
              <p:nvPr/>
            </p:nvSpPr>
            <p:spPr bwMode="auto">
              <a:xfrm>
                <a:off x="3483" y="2451"/>
                <a:ext cx="108" cy="113"/>
              </a:xfrm>
              <a:custGeom>
                <a:avLst/>
                <a:gdLst>
                  <a:gd name="T0" fmla="*/ 47 w 217"/>
                  <a:gd name="T1" fmla="*/ 1 h 226"/>
                  <a:gd name="T2" fmla="*/ 36 w 217"/>
                  <a:gd name="T3" fmla="*/ 13 h 226"/>
                  <a:gd name="T4" fmla="*/ 27 w 217"/>
                  <a:gd name="T5" fmla="*/ 29 h 226"/>
                  <a:gd name="T6" fmla="*/ 24 w 217"/>
                  <a:gd name="T7" fmla="*/ 40 h 226"/>
                  <a:gd name="T8" fmla="*/ 24 w 217"/>
                  <a:gd name="T9" fmla="*/ 51 h 226"/>
                  <a:gd name="T10" fmla="*/ 32 w 217"/>
                  <a:gd name="T11" fmla="*/ 60 h 226"/>
                  <a:gd name="T12" fmla="*/ 45 w 217"/>
                  <a:gd name="T13" fmla="*/ 69 h 226"/>
                  <a:gd name="T14" fmla="*/ 59 w 217"/>
                  <a:gd name="T15" fmla="*/ 70 h 226"/>
                  <a:gd name="T16" fmla="*/ 70 w 217"/>
                  <a:gd name="T17" fmla="*/ 65 h 226"/>
                  <a:gd name="T18" fmla="*/ 81 w 217"/>
                  <a:gd name="T19" fmla="*/ 57 h 226"/>
                  <a:gd name="T20" fmla="*/ 87 w 217"/>
                  <a:gd name="T21" fmla="*/ 46 h 226"/>
                  <a:gd name="T22" fmla="*/ 92 w 217"/>
                  <a:gd name="T23" fmla="*/ 33 h 226"/>
                  <a:gd name="T24" fmla="*/ 92 w 217"/>
                  <a:gd name="T25" fmla="*/ 21 h 226"/>
                  <a:gd name="T26" fmla="*/ 88 w 217"/>
                  <a:gd name="T27" fmla="*/ 9 h 226"/>
                  <a:gd name="T28" fmla="*/ 85 w 217"/>
                  <a:gd name="T29" fmla="*/ 5 h 226"/>
                  <a:gd name="T30" fmla="*/ 95 w 217"/>
                  <a:gd name="T31" fmla="*/ 8 h 226"/>
                  <a:gd name="T32" fmla="*/ 103 w 217"/>
                  <a:gd name="T33" fmla="*/ 15 h 226"/>
                  <a:gd name="T34" fmla="*/ 106 w 217"/>
                  <a:gd name="T35" fmla="*/ 24 h 226"/>
                  <a:gd name="T36" fmla="*/ 107 w 217"/>
                  <a:gd name="T37" fmla="*/ 36 h 226"/>
                  <a:gd name="T38" fmla="*/ 104 w 217"/>
                  <a:gd name="T39" fmla="*/ 52 h 226"/>
                  <a:gd name="T40" fmla="*/ 97 w 217"/>
                  <a:gd name="T41" fmla="*/ 73 h 226"/>
                  <a:gd name="T42" fmla="*/ 85 w 217"/>
                  <a:gd name="T43" fmla="*/ 90 h 226"/>
                  <a:gd name="T44" fmla="*/ 72 w 217"/>
                  <a:gd name="T45" fmla="*/ 103 h 226"/>
                  <a:gd name="T46" fmla="*/ 59 w 217"/>
                  <a:gd name="T47" fmla="*/ 110 h 226"/>
                  <a:gd name="T48" fmla="*/ 44 w 217"/>
                  <a:gd name="T49" fmla="*/ 112 h 226"/>
                  <a:gd name="T50" fmla="*/ 31 w 217"/>
                  <a:gd name="T51" fmla="*/ 109 h 226"/>
                  <a:gd name="T52" fmla="*/ 19 w 217"/>
                  <a:gd name="T53" fmla="*/ 100 h 226"/>
                  <a:gd name="T54" fmla="*/ 8 w 217"/>
                  <a:gd name="T55" fmla="*/ 85 h 226"/>
                  <a:gd name="T56" fmla="*/ 2 w 217"/>
                  <a:gd name="T57" fmla="*/ 64 h 226"/>
                  <a:gd name="T58" fmla="*/ 0 w 217"/>
                  <a:gd name="T59" fmla="*/ 46 h 226"/>
                  <a:gd name="T60" fmla="*/ 5 w 217"/>
                  <a:gd name="T61" fmla="*/ 32 h 226"/>
                  <a:gd name="T62" fmla="*/ 14 w 217"/>
                  <a:gd name="T63" fmla="*/ 20 h 226"/>
                  <a:gd name="T64" fmla="*/ 24 w 217"/>
                  <a:gd name="T65" fmla="*/ 11 h 226"/>
                  <a:gd name="T66" fmla="*/ 34 w 217"/>
                  <a:gd name="T67" fmla="*/ 5 h 226"/>
                  <a:gd name="T68" fmla="*/ 46 w 217"/>
                  <a:gd name="T69" fmla="*/ 0 h 226"/>
                  <a:gd name="T70" fmla="*/ 50 w 217"/>
                  <a:gd name="T71" fmla="*/ 0 h 22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17" h="226">
                    <a:moveTo>
                      <a:pt x="101" y="0"/>
                    </a:moveTo>
                    <a:lnTo>
                      <a:pt x="95" y="2"/>
                    </a:lnTo>
                    <a:lnTo>
                      <a:pt x="86" y="13"/>
                    </a:lnTo>
                    <a:lnTo>
                      <a:pt x="72" y="26"/>
                    </a:lnTo>
                    <a:lnTo>
                      <a:pt x="61" y="47"/>
                    </a:lnTo>
                    <a:lnTo>
                      <a:pt x="55" y="57"/>
                    </a:lnTo>
                    <a:lnTo>
                      <a:pt x="51" y="68"/>
                    </a:lnTo>
                    <a:lnTo>
                      <a:pt x="49" y="80"/>
                    </a:lnTo>
                    <a:lnTo>
                      <a:pt x="49" y="91"/>
                    </a:lnTo>
                    <a:lnTo>
                      <a:pt x="49" y="101"/>
                    </a:lnTo>
                    <a:lnTo>
                      <a:pt x="57" y="110"/>
                    </a:lnTo>
                    <a:lnTo>
                      <a:pt x="65" y="120"/>
                    </a:lnTo>
                    <a:lnTo>
                      <a:pt x="78" y="131"/>
                    </a:lnTo>
                    <a:lnTo>
                      <a:pt x="91" y="137"/>
                    </a:lnTo>
                    <a:lnTo>
                      <a:pt x="105" y="139"/>
                    </a:lnTo>
                    <a:lnTo>
                      <a:pt x="118" y="139"/>
                    </a:lnTo>
                    <a:lnTo>
                      <a:pt x="131" y="137"/>
                    </a:lnTo>
                    <a:lnTo>
                      <a:pt x="141" y="129"/>
                    </a:lnTo>
                    <a:lnTo>
                      <a:pt x="152" y="123"/>
                    </a:lnTo>
                    <a:lnTo>
                      <a:pt x="162" y="114"/>
                    </a:lnTo>
                    <a:lnTo>
                      <a:pt x="171" y="104"/>
                    </a:lnTo>
                    <a:lnTo>
                      <a:pt x="175" y="91"/>
                    </a:lnTo>
                    <a:lnTo>
                      <a:pt x="181" y="80"/>
                    </a:lnTo>
                    <a:lnTo>
                      <a:pt x="184" y="66"/>
                    </a:lnTo>
                    <a:lnTo>
                      <a:pt x="186" y="55"/>
                    </a:lnTo>
                    <a:lnTo>
                      <a:pt x="184" y="42"/>
                    </a:lnTo>
                    <a:lnTo>
                      <a:pt x="183" y="28"/>
                    </a:lnTo>
                    <a:lnTo>
                      <a:pt x="177" y="17"/>
                    </a:lnTo>
                    <a:lnTo>
                      <a:pt x="169" y="9"/>
                    </a:lnTo>
                    <a:lnTo>
                      <a:pt x="171" y="9"/>
                    </a:lnTo>
                    <a:lnTo>
                      <a:pt x="181" y="11"/>
                    </a:lnTo>
                    <a:lnTo>
                      <a:pt x="190" y="15"/>
                    </a:lnTo>
                    <a:lnTo>
                      <a:pt x="203" y="24"/>
                    </a:lnTo>
                    <a:lnTo>
                      <a:pt x="207" y="30"/>
                    </a:lnTo>
                    <a:lnTo>
                      <a:pt x="211" y="38"/>
                    </a:lnTo>
                    <a:lnTo>
                      <a:pt x="213" y="47"/>
                    </a:lnTo>
                    <a:lnTo>
                      <a:pt x="217" y="61"/>
                    </a:lnTo>
                    <a:lnTo>
                      <a:pt x="215" y="72"/>
                    </a:lnTo>
                    <a:lnTo>
                      <a:pt x="215" y="87"/>
                    </a:lnTo>
                    <a:lnTo>
                      <a:pt x="209" y="104"/>
                    </a:lnTo>
                    <a:lnTo>
                      <a:pt x="205" y="127"/>
                    </a:lnTo>
                    <a:lnTo>
                      <a:pt x="194" y="146"/>
                    </a:lnTo>
                    <a:lnTo>
                      <a:pt x="184" y="165"/>
                    </a:lnTo>
                    <a:lnTo>
                      <a:pt x="171" y="180"/>
                    </a:lnTo>
                    <a:lnTo>
                      <a:pt x="160" y="196"/>
                    </a:lnTo>
                    <a:lnTo>
                      <a:pt x="144" y="205"/>
                    </a:lnTo>
                    <a:lnTo>
                      <a:pt x="131" y="215"/>
                    </a:lnTo>
                    <a:lnTo>
                      <a:pt x="118" y="220"/>
                    </a:lnTo>
                    <a:lnTo>
                      <a:pt x="105" y="226"/>
                    </a:lnTo>
                    <a:lnTo>
                      <a:pt x="89" y="224"/>
                    </a:lnTo>
                    <a:lnTo>
                      <a:pt x="76" y="224"/>
                    </a:lnTo>
                    <a:lnTo>
                      <a:pt x="63" y="217"/>
                    </a:lnTo>
                    <a:lnTo>
                      <a:pt x="51" y="211"/>
                    </a:lnTo>
                    <a:lnTo>
                      <a:pt x="38" y="199"/>
                    </a:lnTo>
                    <a:lnTo>
                      <a:pt x="29" y="186"/>
                    </a:lnTo>
                    <a:lnTo>
                      <a:pt x="17" y="169"/>
                    </a:lnTo>
                    <a:lnTo>
                      <a:pt x="11" y="150"/>
                    </a:lnTo>
                    <a:lnTo>
                      <a:pt x="4" y="127"/>
                    </a:lnTo>
                    <a:lnTo>
                      <a:pt x="2" y="110"/>
                    </a:lnTo>
                    <a:lnTo>
                      <a:pt x="0" y="91"/>
                    </a:lnTo>
                    <a:lnTo>
                      <a:pt x="6" y="78"/>
                    </a:lnTo>
                    <a:lnTo>
                      <a:pt x="11" y="63"/>
                    </a:lnTo>
                    <a:lnTo>
                      <a:pt x="19" y="51"/>
                    </a:lnTo>
                    <a:lnTo>
                      <a:pt x="29" y="40"/>
                    </a:lnTo>
                    <a:lnTo>
                      <a:pt x="40" y="32"/>
                    </a:lnTo>
                    <a:lnTo>
                      <a:pt x="49" y="21"/>
                    </a:lnTo>
                    <a:lnTo>
                      <a:pt x="59" y="15"/>
                    </a:lnTo>
                    <a:lnTo>
                      <a:pt x="68" y="9"/>
                    </a:lnTo>
                    <a:lnTo>
                      <a:pt x="80" y="5"/>
                    </a:lnTo>
                    <a:lnTo>
                      <a:pt x="93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391" name="Group 570"/>
          <p:cNvGrpSpPr>
            <a:grpSpLocks/>
          </p:cNvGrpSpPr>
          <p:nvPr/>
        </p:nvGrpSpPr>
        <p:grpSpPr bwMode="auto">
          <a:xfrm>
            <a:off x="812800" y="2222500"/>
            <a:ext cx="7789863" cy="550863"/>
            <a:chOff x="528" y="1400"/>
            <a:chExt cx="4907" cy="347"/>
          </a:xfrm>
        </p:grpSpPr>
        <p:grpSp>
          <p:nvGrpSpPr>
            <p:cNvPr id="16716" name="Group 134"/>
            <p:cNvGrpSpPr>
              <a:grpSpLocks/>
            </p:cNvGrpSpPr>
            <p:nvPr/>
          </p:nvGrpSpPr>
          <p:grpSpPr bwMode="auto">
            <a:xfrm>
              <a:off x="5088" y="1400"/>
              <a:ext cx="347" cy="347"/>
              <a:chOff x="1056" y="2704"/>
              <a:chExt cx="347" cy="347"/>
            </a:xfrm>
          </p:grpSpPr>
          <p:sp>
            <p:nvSpPr>
              <p:cNvPr id="16742" name="Rectangle 126"/>
              <p:cNvSpPr>
                <a:spLocks noChangeAspect="1" noChangeArrowheads="1"/>
              </p:cNvSpPr>
              <p:nvPr/>
            </p:nvSpPr>
            <p:spPr bwMode="auto">
              <a:xfrm>
                <a:off x="1056" y="2704"/>
                <a:ext cx="347" cy="347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grpSp>
            <p:nvGrpSpPr>
              <p:cNvPr id="16743" name="Group 133"/>
              <p:cNvGrpSpPr>
                <a:grpSpLocks/>
              </p:cNvGrpSpPr>
              <p:nvPr/>
            </p:nvGrpSpPr>
            <p:grpSpPr bwMode="auto">
              <a:xfrm>
                <a:off x="1152" y="2736"/>
                <a:ext cx="144" cy="288"/>
                <a:chOff x="1152" y="2640"/>
                <a:chExt cx="240" cy="384"/>
              </a:xfrm>
            </p:grpSpPr>
            <p:sp>
              <p:nvSpPr>
                <p:cNvPr id="16744" name="Oval 127"/>
                <p:cNvSpPr>
                  <a:spLocks noChangeArrowheads="1"/>
                </p:cNvSpPr>
                <p:nvPr/>
              </p:nvSpPr>
              <p:spPr bwMode="auto">
                <a:xfrm>
                  <a:off x="1152" y="2640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9pPr>
                </a:lstStyle>
                <a:p>
                  <a:pPr eaLnBrk="1" hangingPunct="1"/>
                  <a:endParaRPr lang="id-ID" altLang="en-US"/>
                </a:p>
              </p:txBody>
            </p:sp>
            <p:sp>
              <p:nvSpPr>
                <p:cNvPr id="16745" name="Oval 128"/>
                <p:cNvSpPr>
                  <a:spLocks noChangeArrowheads="1"/>
                </p:cNvSpPr>
                <p:nvPr/>
              </p:nvSpPr>
              <p:spPr bwMode="auto">
                <a:xfrm>
                  <a:off x="1296" y="2640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9pPr>
                </a:lstStyle>
                <a:p>
                  <a:pPr eaLnBrk="1" hangingPunct="1"/>
                  <a:endParaRPr lang="id-ID" altLang="en-US"/>
                </a:p>
              </p:txBody>
            </p:sp>
            <p:sp>
              <p:nvSpPr>
                <p:cNvPr id="16746" name="Oval 129"/>
                <p:cNvSpPr>
                  <a:spLocks noChangeArrowheads="1"/>
                </p:cNvSpPr>
                <p:nvPr/>
              </p:nvSpPr>
              <p:spPr bwMode="auto">
                <a:xfrm>
                  <a:off x="1152" y="2784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9pPr>
                </a:lstStyle>
                <a:p>
                  <a:pPr eaLnBrk="1" hangingPunct="1"/>
                  <a:endParaRPr lang="id-ID" altLang="en-US"/>
                </a:p>
              </p:txBody>
            </p:sp>
            <p:sp>
              <p:nvSpPr>
                <p:cNvPr id="16747" name="Oval 130"/>
                <p:cNvSpPr>
                  <a:spLocks noChangeArrowheads="1"/>
                </p:cNvSpPr>
                <p:nvPr/>
              </p:nvSpPr>
              <p:spPr bwMode="auto">
                <a:xfrm>
                  <a:off x="1296" y="2784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9pPr>
                </a:lstStyle>
                <a:p>
                  <a:pPr eaLnBrk="1" hangingPunct="1"/>
                  <a:endParaRPr lang="id-ID" altLang="en-US"/>
                </a:p>
              </p:txBody>
            </p:sp>
            <p:sp>
              <p:nvSpPr>
                <p:cNvPr id="16748" name="Oval 131"/>
                <p:cNvSpPr>
                  <a:spLocks noChangeArrowheads="1"/>
                </p:cNvSpPr>
                <p:nvPr/>
              </p:nvSpPr>
              <p:spPr bwMode="auto">
                <a:xfrm>
                  <a:off x="1152" y="2928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9pPr>
                </a:lstStyle>
                <a:p>
                  <a:pPr eaLnBrk="1" hangingPunct="1"/>
                  <a:endParaRPr lang="id-ID" altLang="en-US"/>
                </a:p>
              </p:txBody>
            </p:sp>
            <p:sp>
              <p:nvSpPr>
                <p:cNvPr id="16749" name="Oval 132"/>
                <p:cNvSpPr>
                  <a:spLocks noChangeArrowheads="1"/>
                </p:cNvSpPr>
                <p:nvPr/>
              </p:nvSpPr>
              <p:spPr bwMode="auto">
                <a:xfrm>
                  <a:off x="1296" y="2928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ill Sans MT" panose="020B0502020104020203" pitchFamily="34" charset="0"/>
                    </a:defRPr>
                  </a:lvl9pPr>
                </a:lstStyle>
                <a:p>
                  <a:pPr eaLnBrk="1" hangingPunct="1"/>
                  <a:endParaRPr lang="id-ID" altLang="en-US"/>
                </a:p>
              </p:txBody>
            </p:sp>
          </p:grpSp>
        </p:grpSp>
        <p:grpSp>
          <p:nvGrpSpPr>
            <p:cNvPr id="16717" name="Group 144"/>
            <p:cNvGrpSpPr>
              <a:grpSpLocks/>
            </p:cNvGrpSpPr>
            <p:nvPr/>
          </p:nvGrpSpPr>
          <p:grpSpPr bwMode="auto">
            <a:xfrm>
              <a:off x="4216" y="1400"/>
              <a:ext cx="347" cy="347"/>
              <a:chOff x="4176" y="1728"/>
              <a:chExt cx="347" cy="347"/>
            </a:xfrm>
          </p:grpSpPr>
          <p:sp>
            <p:nvSpPr>
              <p:cNvPr id="16736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4176" y="1728"/>
                <a:ext cx="347" cy="347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7" name="Oval 138"/>
              <p:cNvSpPr>
                <a:spLocks noChangeArrowheads="1"/>
              </p:cNvSpPr>
              <p:nvPr/>
            </p:nvSpPr>
            <p:spPr bwMode="auto">
              <a:xfrm>
                <a:off x="4272" y="1760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8" name="Oval 139"/>
              <p:cNvSpPr>
                <a:spLocks noChangeArrowheads="1"/>
              </p:cNvSpPr>
              <p:nvPr/>
            </p:nvSpPr>
            <p:spPr bwMode="auto">
              <a:xfrm>
                <a:off x="4358" y="1760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9" name="Oval 141"/>
              <p:cNvSpPr>
                <a:spLocks noChangeArrowheads="1"/>
              </p:cNvSpPr>
              <p:nvPr/>
            </p:nvSpPr>
            <p:spPr bwMode="auto">
              <a:xfrm>
                <a:off x="4312" y="1868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40" name="Oval 142"/>
              <p:cNvSpPr>
                <a:spLocks noChangeArrowheads="1"/>
              </p:cNvSpPr>
              <p:nvPr/>
            </p:nvSpPr>
            <p:spPr bwMode="auto">
              <a:xfrm>
                <a:off x="4272" y="1976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41" name="Oval 143"/>
              <p:cNvSpPr>
                <a:spLocks noChangeArrowheads="1"/>
              </p:cNvSpPr>
              <p:nvPr/>
            </p:nvSpPr>
            <p:spPr bwMode="auto">
              <a:xfrm>
                <a:off x="4358" y="1976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</p:grpSp>
        <p:grpSp>
          <p:nvGrpSpPr>
            <p:cNvPr id="16718" name="Group 154"/>
            <p:cNvGrpSpPr>
              <a:grpSpLocks/>
            </p:cNvGrpSpPr>
            <p:nvPr/>
          </p:nvGrpSpPr>
          <p:grpSpPr bwMode="auto">
            <a:xfrm>
              <a:off x="3256" y="1400"/>
              <a:ext cx="347" cy="347"/>
              <a:chOff x="3216" y="1813"/>
              <a:chExt cx="347" cy="347"/>
            </a:xfrm>
          </p:grpSpPr>
          <p:sp>
            <p:nvSpPr>
              <p:cNvPr id="16731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3216" y="1813"/>
                <a:ext cx="347" cy="347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2" name="Oval 148"/>
              <p:cNvSpPr>
                <a:spLocks noChangeArrowheads="1"/>
              </p:cNvSpPr>
              <p:nvPr/>
            </p:nvSpPr>
            <p:spPr bwMode="auto">
              <a:xfrm>
                <a:off x="3312" y="1885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3" name="Oval 149"/>
              <p:cNvSpPr>
                <a:spLocks noChangeArrowheads="1"/>
              </p:cNvSpPr>
              <p:nvPr/>
            </p:nvSpPr>
            <p:spPr bwMode="auto">
              <a:xfrm>
                <a:off x="3398" y="1885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4" name="Oval 152"/>
              <p:cNvSpPr>
                <a:spLocks noChangeArrowheads="1"/>
              </p:cNvSpPr>
              <p:nvPr/>
            </p:nvSpPr>
            <p:spPr bwMode="auto">
              <a:xfrm>
                <a:off x="3312" y="2021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5" name="Oval 153"/>
              <p:cNvSpPr>
                <a:spLocks noChangeArrowheads="1"/>
              </p:cNvSpPr>
              <p:nvPr/>
            </p:nvSpPr>
            <p:spPr bwMode="auto">
              <a:xfrm>
                <a:off x="3398" y="2021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</p:grpSp>
        <p:grpSp>
          <p:nvGrpSpPr>
            <p:cNvPr id="16719" name="Group 164"/>
            <p:cNvGrpSpPr>
              <a:grpSpLocks/>
            </p:cNvGrpSpPr>
            <p:nvPr/>
          </p:nvGrpSpPr>
          <p:grpSpPr bwMode="auto">
            <a:xfrm>
              <a:off x="2352" y="1400"/>
              <a:ext cx="347" cy="347"/>
              <a:chOff x="2304" y="1728"/>
              <a:chExt cx="347" cy="347"/>
            </a:xfrm>
          </p:grpSpPr>
          <p:sp>
            <p:nvSpPr>
              <p:cNvPr id="16727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304" y="1728"/>
                <a:ext cx="347" cy="347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28" name="Oval 159"/>
              <p:cNvSpPr>
                <a:spLocks noChangeArrowheads="1"/>
              </p:cNvSpPr>
              <p:nvPr/>
            </p:nvSpPr>
            <p:spPr bwMode="auto">
              <a:xfrm>
                <a:off x="2446" y="1760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29" name="Oval 161"/>
              <p:cNvSpPr>
                <a:spLocks noChangeArrowheads="1"/>
              </p:cNvSpPr>
              <p:nvPr/>
            </p:nvSpPr>
            <p:spPr bwMode="auto">
              <a:xfrm>
                <a:off x="2446" y="1868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30" name="Oval 163"/>
              <p:cNvSpPr>
                <a:spLocks noChangeArrowheads="1"/>
              </p:cNvSpPr>
              <p:nvPr/>
            </p:nvSpPr>
            <p:spPr bwMode="auto">
              <a:xfrm>
                <a:off x="2446" y="1976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</p:grpSp>
        <p:grpSp>
          <p:nvGrpSpPr>
            <p:cNvPr id="16720" name="Group 171"/>
            <p:cNvGrpSpPr>
              <a:grpSpLocks/>
            </p:cNvGrpSpPr>
            <p:nvPr/>
          </p:nvGrpSpPr>
          <p:grpSpPr bwMode="auto">
            <a:xfrm>
              <a:off x="1392" y="1400"/>
              <a:ext cx="347" cy="347"/>
              <a:chOff x="1344" y="1813"/>
              <a:chExt cx="347" cy="347"/>
            </a:xfrm>
          </p:grpSpPr>
          <p:sp>
            <p:nvSpPr>
              <p:cNvPr id="16724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1344" y="1813"/>
                <a:ext cx="347" cy="347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25" name="Oval 168"/>
              <p:cNvSpPr>
                <a:spLocks noChangeArrowheads="1"/>
              </p:cNvSpPr>
              <p:nvPr/>
            </p:nvSpPr>
            <p:spPr bwMode="auto">
              <a:xfrm>
                <a:off x="1486" y="1885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26" name="Oval 170"/>
              <p:cNvSpPr>
                <a:spLocks noChangeArrowheads="1"/>
              </p:cNvSpPr>
              <p:nvPr/>
            </p:nvSpPr>
            <p:spPr bwMode="auto">
              <a:xfrm>
                <a:off x="1486" y="2021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</p:grpSp>
        <p:grpSp>
          <p:nvGrpSpPr>
            <p:cNvPr id="16721" name="Group 176"/>
            <p:cNvGrpSpPr>
              <a:grpSpLocks/>
            </p:cNvGrpSpPr>
            <p:nvPr/>
          </p:nvGrpSpPr>
          <p:grpSpPr bwMode="auto">
            <a:xfrm>
              <a:off x="528" y="1400"/>
              <a:ext cx="347" cy="347"/>
              <a:chOff x="480" y="1813"/>
              <a:chExt cx="347" cy="347"/>
            </a:xfrm>
          </p:grpSpPr>
          <p:sp>
            <p:nvSpPr>
              <p:cNvPr id="16722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480" y="1813"/>
                <a:ext cx="347" cy="347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  <p:sp>
            <p:nvSpPr>
              <p:cNvPr id="16723" name="Oval 174"/>
              <p:cNvSpPr>
                <a:spLocks noChangeArrowheads="1"/>
              </p:cNvSpPr>
              <p:nvPr/>
            </p:nvSpPr>
            <p:spPr bwMode="auto">
              <a:xfrm>
                <a:off x="622" y="1960"/>
                <a:ext cx="58" cy="7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ill Sans MT" panose="020B0502020104020203" pitchFamily="34" charset="0"/>
                  </a:defRPr>
                </a:lvl9pPr>
              </a:lstStyle>
              <a:p>
                <a:pPr eaLnBrk="1" hangingPunct="1"/>
                <a:endParaRPr lang="id-ID" altLang="en-US"/>
              </a:p>
            </p:txBody>
          </p:sp>
        </p:grpSp>
      </p:grpSp>
      <p:grpSp>
        <p:nvGrpSpPr>
          <p:cNvPr id="168499" name="Group 563"/>
          <p:cNvGrpSpPr>
            <a:grpSpLocks/>
          </p:cNvGrpSpPr>
          <p:nvPr/>
        </p:nvGrpSpPr>
        <p:grpSpPr bwMode="auto">
          <a:xfrm>
            <a:off x="1841500" y="2743200"/>
            <a:ext cx="1295400" cy="1019175"/>
            <a:chOff x="1176" y="1728"/>
            <a:chExt cx="816" cy="642"/>
          </a:xfrm>
        </p:grpSpPr>
        <p:grpSp>
          <p:nvGrpSpPr>
            <p:cNvPr id="16690" name="Group 272"/>
            <p:cNvGrpSpPr>
              <a:grpSpLocks noChangeAspect="1"/>
            </p:cNvGrpSpPr>
            <p:nvPr/>
          </p:nvGrpSpPr>
          <p:grpSpPr bwMode="auto">
            <a:xfrm>
              <a:off x="1488" y="1728"/>
              <a:ext cx="179" cy="175"/>
              <a:chOff x="901" y="2096"/>
              <a:chExt cx="1347" cy="1314"/>
            </a:xfrm>
          </p:grpSpPr>
          <p:sp>
            <p:nvSpPr>
              <p:cNvPr id="16694" name="Freeform 273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5" name="Freeform 274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6" name="Freeform 275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7" name="Freeform 276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8" name="Freeform 277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9" name="Freeform 278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Freeform 279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1" name="Freeform 280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2" name="Freeform 281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3" name="Freeform 282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4" name="Freeform 283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5" name="Freeform 284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6" name="Freeform 285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7" name="Freeform 286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Freeform 287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9" name="Freeform 288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0" name="Freeform 289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1" name="Freeform 290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2" name="Freeform 291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3" name="Freeform 292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4" name="Freeform 293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5" name="Freeform 294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1" name="AutoShape 391"/>
            <p:cNvSpPr>
              <a:spLocks/>
            </p:cNvSpPr>
            <p:nvPr/>
          </p:nvSpPr>
          <p:spPr bwMode="auto">
            <a:xfrm rot="5324947">
              <a:off x="1464" y="1752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692" name="Rectangle 392"/>
            <p:cNvSpPr>
              <a:spLocks noChangeArrowheads="1"/>
            </p:cNvSpPr>
            <p:nvPr/>
          </p:nvSpPr>
          <p:spPr bwMode="auto">
            <a:xfrm>
              <a:off x="1176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2M</a:t>
              </a:r>
            </a:p>
          </p:txBody>
        </p:sp>
        <p:sp>
          <p:nvSpPr>
            <p:cNvPr id="16693" name="Rectangle 393"/>
            <p:cNvSpPr>
              <a:spLocks noChangeArrowheads="1"/>
            </p:cNvSpPr>
            <p:nvPr/>
          </p:nvSpPr>
          <p:spPr bwMode="auto">
            <a:xfrm>
              <a:off x="1704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2B</a:t>
              </a:r>
            </a:p>
          </p:txBody>
        </p:sp>
      </p:grpSp>
      <p:grpSp>
        <p:nvGrpSpPr>
          <p:cNvPr id="168501" name="Group 565"/>
          <p:cNvGrpSpPr>
            <a:grpSpLocks/>
          </p:cNvGrpSpPr>
          <p:nvPr/>
        </p:nvGrpSpPr>
        <p:grpSpPr bwMode="auto">
          <a:xfrm>
            <a:off x="4813300" y="2743200"/>
            <a:ext cx="1295400" cy="1019175"/>
            <a:chOff x="3048" y="1728"/>
            <a:chExt cx="816" cy="642"/>
          </a:xfrm>
        </p:grpSpPr>
        <p:grpSp>
          <p:nvGrpSpPr>
            <p:cNvPr id="16664" name="Group 318"/>
            <p:cNvGrpSpPr>
              <a:grpSpLocks noChangeAspect="1"/>
            </p:cNvGrpSpPr>
            <p:nvPr/>
          </p:nvGrpSpPr>
          <p:grpSpPr bwMode="auto">
            <a:xfrm>
              <a:off x="3360" y="1728"/>
              <a:ext cx="179" cy="175"/>
              <a:chOff x="901" y="2096"/>
              <a:chExt cx="1347" cy="1314"/>
            </a:xfrm>
          </p:grpSpPr>
          <p:sp>
            <p:nvSpPr>
              <p:cNvPr id="16668" name="Freeform 319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9" name="Freeform 320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0" name="Freeform 321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1" name="Freeform 322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2" name="Freeform 323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3" name="Freeform 324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4" name="Freeform 325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5" name="Freeform 326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Freeform 327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7" name="Freeform 328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8" name="Freeform 329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9" name="Freeform 330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0" name="Freeform 331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1" name="Freeform 332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2" name="Freeform 333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3" name="Freeform 334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Freeform 335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5" name="Freeform 336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6" name="Freeform 337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7" name="Freeform 338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8" name="Freeform 339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9" name="Freeform 340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65" name="AutoShape 397"/>
            <p:cNvSpPr>
              <a:spLocks/>
            </p:cNvSpPr>
            <p:nvPr/>
          </p:nvSpPr>
          <p:spPr bwMode="auto">
            <a:xfrm rot="5324947">
              <a:off x="3336" y="1752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666" name="Rectangle 398"/>
            <p:cNvSpPr>
              <a:spLocks noChangeArrowheads="1"/>
            </p:cNvSpPr>
            <p:nvPr/>
          </p:nvSpPr>
          <p:spPr bwMode="auto">
            <a:xfrm>
              <a:off x="3048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4M</a:t>
              </a:r>
            </a:p>
          </p:txBody>
        </p:sp>
        <p:sp>
          <p:nvSpPr>
            <p:cNvPr id="16667" name="Rectangle 399"/>
            <p:cNvSpPr>
              <a:spLocks noChangeArrowheads="1"/>
            </p:cNvSpPr>
            <p:nvPr/>
          </p:nvSpPr>
          <p:spPr bwMode="auto">
            <a:xfrm>
              <a:off x="3576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4B</a:t>
              </a:r>
            </a:p>
          </p:txBody>
        </p:sp>
      </p:grpSp>
      <p:grpSp>
        <p:nvGrpSpPr>
          <p:cNvPr id="168503" name="Group 567"/>
          <p:cNvGrpSpPr>
            <a:grpSpLocks/>
          </p:cNvGrpSpPr>
          <p:nvPr/>
        </p:nvGrpSpPr>
        <p:grpSpPr bwMode="auto">
          <a:xfrm>
            <a:off x="7721600" y="2743200"/>
            <a:ext cx="1295400" cy="1019175"/>
            <a:chOff x="4880" y="1728"/>
            <a:chExt cx="816" cy="642"/>
          </a:xfrm>
        </p:grpSpPr>
        <p:grpSp>
          <p:nvGrpSpPr>
            <p:cNvPr id="16638" name="Group 364"/>
            <p:cNvGrpSpPr>
              <a:grpSpLocks noChangeAspect="1"/>
            </p:cNvGrpSpPr>
            <p:nvPr/>
          </p:nvGrpSpPr>
          <p:grpSpPr bwMode="auto">
            <a:xfrm>
              <a:off x="5192" y="1728"/>
              <a:ext cx="179" cy="175"/>
              <a:chOff x="901" y="2096"/>
              <a:chExt cx="1347" cy="1314"/>
            </a:xfrm>
          </p:grpSpPr>
          <p:sp>
            <p:nvSpPr>
              <p:cNvPr id="16642" name="Freeform 365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3" name="Freeform 366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Freeform 367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5" name="Freeform 368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6" name="Freeform 369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7" name="Freeform 370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8" name="Freeform 371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9" name="Freeform 372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0" name="Freeform 373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1" name="Freeform 374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2" name="Freeform 375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3" name="Freeform 376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4" name="Freeform 377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5" name="Freeform 378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6" name="Freeform 379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7" name="Freeform 380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8" name="Freeform 381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9" name="Freeform 382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0" name="Freeform 383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1" name="Freeform 384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2" name="Freeform 385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3" name="Freeform 386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39" name="AutoShape 403"/>
            <p:cNvSpPr>
              <a:spLocks/>
            </p:cNvSpPr>
            <p:nvPr/>
          </p:nvSpPr>
          <p:spPr bwMode="auto">
            <a:xfrm rot="5324947">
              <a:off x="5168" y="1752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640" name="Rectangle 404"/>
            <p:cNvSpPr>
              <a:spLocks noChangeArrowheads="1"/>
            </p:cNvSpPr>
            <p:nvPr/>
          </p:nvSpPr>
          <p:spPr bwMode="auto">
            <a:xfrm>
              <a:off x="4880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6M</a:t>
              </a:r>
            </a:p>
          </p:txBody>
        </p:sp>
        <p:sp>
          <p:nvSpPr>
            <p:cNvPr id="16641" name="Rectangle 405"/>
            <p:cNvSpPr>
              <a:spLocks noChangeArrowheads="1"/>
            </p:cNvSpPr>
            <p:nvPr/>
          </p:nvSpPr>
          <p:spPr bwMode="auto">
            <a:xfrm>
              <a:off x="5408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6B</a:t>
              </a:r>
            </a:p>
          </p:txBody>
        </p:sp>
      </p:grpSp>
      <p:grpSp>
        <p:nvGrpSpPr>
          <p:cNvPr id="168504" name="Group 568"/>
          <p:cNvGrpSpPr>
            <a:grpSpLocks/>
          </p:cNvGrpSpPr>
          <p:nvPr/>
        </p:nvGrpSpPr>
        <p:grpSpPr bwMode="auto">
          <a:xfrm>
            <a:off x="127000" y="2743200"/>
            <a:ext cx="1943100" cy="1841500"/>
            <a:chOff x="96" y="1728"/>
            <a:chExt cx="1224" cy="1160"/>
          </a:xfrm>
        </p:grpSpPr>
        <p:sp>
          <p:nvSpPr>
            <p:cNvPr id="16561" name="Freeform 180"/>
            <p:cNvSpPr>
              <a:spLocks noChangeAspect="1"/>
            </p:cNvSpPr>
            <p:nvPr/>
          </p:nvSpPr>
          <p:spPr bwMode="auto">
            <a:xfrm>
              <a:off x="689" y="1872"/>
              <a:ext cx="77" cy="26"/>
            </a:xfrm>
            <a:custGeom>
              <a:avLst/>
              <a:gdLst>
                <a:gd name="T0" fmla="*/ 0 w 1156"/>
                <a:gd name="T1" fmla="*/ 21 h 384"/>
                <a:gd name="T2" fmla="*/ 9 w 1156"/>
                <a:gd name="T3" fmla="*/ 18 h 384"/>
                <a:gd name="T4" fmla="*/ 20 w 1156"/>
                <a:gd name="T5" fmla="*/ 8 h 384"/>
                <a:gd name="T6" fmla="*/ 33 w 1156"/>
                <a:gd name="T7" fmla="*/ 18 h 384"/>
                <a:gd name="T8" fmla="*/ 30 w 1156"/>
                <a:gd name="T9" fmla="*/ 8 h 384"/>
                <a:gd name="T10" fmla="*/ 40 w 1156"/>
                <a:gd name="T11" fmla="*/ 16 h 384"/>
                <a:gd name="T12" fmla="*/ 49 w 1156"/>
                <a:gd name="T13" fmla="*/ 11 h 384"/>
                <a:gd name="T14" fmla="*/ 56 w 1156"/>
                <a:gd name="T15" fmla="*/ 5 h 384"/>
                <a:gd name="T16" fmla="*/ 57 w 1156"/>
                <a:gd name="T17" fmla="*/ 1 h 384"/>
                <a:gd name="T18" fmla="*/ 65 w 1156"/>
                <a:gd name="T19" fmla="*/ 0 h 384"/>
                <a:gd name="T20" fmla="*/ 77 w 1156"/>
                <a:gd name="T21" fmla="*/ 2 h 384"/>
                <a:gd name="T22" fmla="*/ 57 w 1156"/>
                <a:gd name="T23" fmla="*/ 14 h 384"/>
                <a:gd name="T24" fmla="*/ 33 w 1156"/>
                <a:gd name="T25" fmla="*/ 25 h 384"/>
                <a:gd name="T26" fmla="*/ 6 w 1156"/>
                <a:gd name="T27" fmla="*/ 26 h 384"/>
                <a:gd name="T28" fmla="*/ 0 w 1156"/>
                <a:gd name="T29" fmla="*/ 21 h 384"/>
                <a:gd name="T30" fmla="*/ 0 w 1156"/>
                <a:gd name="T31" fmla="*/ 21 h 38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56" h="384">
                  <a:moveTo>
                    <a:pt x="0" y="306"/>
                  </a:moveTo>
                  <a:lnTo>
                    <a:pt x="139" y="268"/>
                  </a:lnTo>
                  <a:lnTo>
                    <a:pt x="304" y="121"/>
                  </a:lnTo>
                  <a:lnTo>
                    <a:pt x="493" y="273"/>
                  </a:lnTo>
                  <a:lnTo>
                    <a:pt x="443" y="116"/>
                  </a:lnTo>
                  <a:lnTo>
                    <a:pt x="607" y="230"/>
                  </a:lnTo>
                  <a:lnTo>
                    <a:pt x="734" y="165"/>
                  </a:lnTo>
                  <a:lnTo>
                    <a:pt x="840" y="70"/>
                  </a:lnTo>
                  <a:lnTo>
                    <a:pt x="854" y="19"/>
                  </a:lnTo>
                  <a:lnTo>
                    <a:pt x="979" y="0"/>
                  </a:lnTo>
                  <a:lnTo>
                    <a:pt x="1156" y="26"/>
                  </a:lnTo>
                  <a:lnTo>
                    <a:pt x="854" y="205"/>
                  </a:lnTo>
                  <a:lnTo>
                    <a:pt x="498" y="363"/>
                  </a:lnTo>
                  <a:lnTo>
                    <a:pt x="95" y="384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FF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2" name="Freeform 181"/>
            <p:cNvSpPr>
              <a:spLocks noChangeAspect="1"/>
            </p:cNvSpPr>
            <p:nvPr/>
          </p:nvSpPr>
          <p:spPr bwMode="auto">
            <a:xfrm>
              <a:off x="635" y="1768"/>
              <a:ext cx="115" cy="119"/>
            </a:xfrm>
            <a:custGeom>
              <a:avLst/>
              <a:gdLst>
                <a:gd name="T0" fmla="*/ 37 w 1731"/>
                <a:gd name="T1" fmla="*/ 0 h 1779"/>
                <a:gd name="T2" fmla="*/ 15 w 1731"/>
                <a:gd name="T3" fmla="*/ 21 h 1779"/>
                <a:gd name="T4" fmla="*/ 3 w 1731"/>
                <a:gd name="T5" fmla="*/ 32 h 1779"/>
                <a:gd name="T6" fmla="*/ 7 w 1731"/>
                <a:gd name="T7" fmla="*/ 49 h 1779"/>
                <a:gd name="T8" fmla="*/ 0 w 1731"/>
                <a:gd name="T9" fmla="*/ 59 h 1779"/>
                <a:gd name="T10" fmla="*/ 6 w 1731"/>
                <a:gd name="T11" fmla="*/ 73 h 1779"/>
                <a:gd name="T12" fmla="*/ 9 w 1731"/>
                <a:gd name="T13" fmla="*/ 80 h 1779"/>
                <a:gd name="T14" fmla="*/ 19 w 1731"/>
                <a:gd name="T15" fmla="*/ 86 h 1779"/>
                <a:gd name="T16" fmla="*/ 40 w 1731"/>
                <a:gd name="T17" fmla="*/ 55 h 1779"/>
                <a:gd name="T18" fmla="*/ 67 w 1731"/>
                <a:gd name="T19" fmla="*/ 44 h 1779"/>
                <a:gd name="T20" fmla="*/ 40 w 1731"/>
                <a:gd name="T21" fmla="*/ 70 h 1779"/>
                <a:gd name="T22" fmla="*/ 24 w 1731"/>
                <a:gd name="T23" fmla="*/ 90 h 1779"/>
                <a:gd name="T24" fmla="*/ 22 w 1731"/>
                <a:gd name="T25" fmla="*/ 103 h 1779"/>
                <a:gd name="T26" fmla="*/ 40 w 1731"/>
                <a:gd name="T27" fmla="*/ 99 h 1779"/>
                <a:gd name="T28" fmla="*/ 46 w 1731"/>
                <a:gd name="T29" fmla="*/ 100 h 1779"/>
                <a:gd name="T30" fmla="*/ 50 w 1731"/>
                <a:gd name="T31" fmla="*/ 105 h 1779"/>
                <a:gd name="T32" fmla="*/ 79 w 1731"/>
                <a:gd name="T33" fmla="*/ 87 h 1779"/>
                <a:gd name="T34" fmla="*/ 55 w 1731"/>
                <a:gd name="T35" fmla="*/ 112 h 1779"/>
                <a:gd name="T36" fmla="*/ 56 w 1731"/>
                <a:gd name="T37" fmla="*/ 119 h 1779"/>
                <a:gd name="T38" fmla="*/ 71 w 1731"/>
                <a:gd name="T39" fmla="*/ 107 h 1779"/>
                <a:gd name="T40" fmla="*/ 86 w 1731"/>
                <a:gd name="T41" fmla="*/ 100 h 1779"/>
                <a:gd name="T42" fmla="*/ 113 w 1731"/>
                <a:gd name="T43" fmla="*/ 72 h 1779"/>
                <a:gd name="T44" fmla="*/ 115 w 1731"/>
                <a:gd name="T45" fmla="*/ 47 h 1779"/>
                <a:gd name="T46" fmla="*/ 78 w 1731"/>
                <a:gd name="T47" fmla="*/ 20 h 1779"/>
                <a:gd name="T48" fmla="*/ 43 w 1731"/>
                <a:gd name="T49" fmla="*/ 22 h 1779"/>
                <a:gd name="T50" fmla="*/ 37 w 1731"/>
                <a:gd name="T51" fmla="*/ 0 h 1779"/>
                <a:gd name="T52" fmla="*/ 37 w 1731"/>
                <a:gd name="T53" fmla="*/ 0 h 177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31" h="1779">
                  <a:moveTo>
                    <a:pt x="557" y="0"/>
                  </a:moveTo>
                  <a:lnTo>
                    <a:pt x="233" y="314"/>
                  </a:lnTo>
                  <a:lnTo>
                    <a:pt x="43" y="485"/>
                  </a:lnTo>
                  <a:lnTo>
                    <a:pt x="100" y="740"/>
                  </a:lnTo>
                  <a:lnTo>
                    <a:pt x="0" y="875"/>
                  </a:lnTo>
                  <a:lnTo>
                    <a:pt x="95" y="1091"/>
                  </a:lnTo>
                  <a:lnTo>
                    <a:pt x="138" y="1200"/>
                  </a:lnTo>
                  <a:lnTo>
                    <a:pt x="290" y="1283"/>
                  </a:lnTo>
                  <a:lnTo>
                    <a:pt x="595" y="829"/>
                  </a:lnTo>
                  <a:lnTo>
                    <a:pt x="1005" y="652"/>
                  </a:lnTo>
                  <a:lnTo>
                    <a:pt x="600" y="1053"/>
                  </a:lnTo>
                  <a:lnTo>
                    <a:pt x="366" y="1346"/>
                  </a:lnTo>
                  <a:lnTo>
                    <a:pt x="328" y="1538"/>
                  </a:lnTo>
                  <a:lnTo>
                    <a:pt x="606" y="1487"/>
                  </a:lnTo>
                  <a:lnTo>
                    <a:pt x="688" y="1492"/>
                  </a:lnTo>
                  <a:lnTo>
                    <a:pt x="752" y="1563"/>
                  </a:lnTo>
                  <a:lnTo>
                    <a:pt x="1188" y="1295"/>
                  </a:lnTo>
                  <a:lnTo>
                    <a:pt x="834" y="1679"/>
                  </a:lnTo>
                  <a:lnTo>
                    <a:pt x="847" y="1779"/>
                  </a:lnTo>
                  <a:lnTo>
                    <a:pt x="1062" y="1601"/>
                  </a:lnTo>
                  <a:lnTo>
                    <a:pt x="1302" y="1500"/>
                  </a:lnTo>
                  <a:lnTo>
                    <a:pt x="1707" y="1072"/>
                  </a:lnTo>
                  <a:lnTo>
                    <a:pt x="1731" y="696"/>
                  </a:lnTo>
                  <a:lnTo>
                    <a:pt x="1174" y="300"/>
                  </a:lnTo>
                  <a:lnTo>
                    <a:pt x="650" y="333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FF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3" name="Freeform 182"/>
            <p:cNvSpPr>
              <a:spLocks noChangeAspect="1"/>
            </p:cNvSpPr>
            <p:nvPr/>
          </p:nvSpPr>
          <p:spPr bwMode="auto">
            <a:xfrm>
              <a:off x="629" y="1853"/>
              <a:ext cx="70" cy="45"/>
            </a:xfrm>
            <a:custGeom>
              <a:avLst/>
              <a:gdLst>
                <a:gd name="T0" fmla="*/ 0 w 1053"/>
                <a:gd name="T1" fmla="*/ 0 h 673"/>
                <a:gd name="T2" fmla="*/ 8 w 1053"/>
                <a:gd name="T3" fmla="*/ 5 h 673"/>
                <a:gd name="T4" fmla="*/ 17 w 1053"/>
                <a:gd name="T5" fmla="*/ 12 h 673"/>
                <a:gd name="T6" fmla="*/ 25 w 1053"/>
                <a:gd name="T7" fmla="*/ 10 h 673"/>
                <a:gd name="T8" fmla="*/ 29 w 1053"/>
                <a:gd name="T9" fmla="*/ 3 h 673"/>
                <a:gd name="T10" fmla="*/ 26 w 1053"/>
                <a:gd name="T11" fmla="*/ 20 h 673"/>
                <a:gd name="T12" fmla="*/ 34 w 1053"/>
                <a:gd name="T13" fmla="*/ 23 h 673"/>
                <a:gd name="T14" fmla="*/ 44 w 1053"/>
                <a:gd name="T15" fmla="*/ 25 h 673"/>
                <a:gd name="T16" fmla="*/ 50 w 1053"/>
                <a:gd name="T17" fmla="*/ 23 h 673"/>
                <a:gd name="T18" fmla="*/ 53 w 1053"/>
                <a:gd name="T19" fmla="*/ 32 h 673"/>
                <a:gd name="T20" fmla="*/ 70 w 1053"/>
                <a:gd name="T21" fmla="*/ 45 h 673"/>
                <a:gd name="T22" fmla="*/ 50 w 1053"/>
                <a:gd name="T23" fmla="*/ 41 h 673"/>
                <a:gd name="T24" fmla="*/ 17 w 1053"/>
                <a:gd name="T25" fmla="*/ 22 h 673"/>
                <a:gd name="T26" fmla="*/ 7 w 1053"/>
                <a:gd name="T27" fmla="*/ 12 h 673"/>
                <a:gd name="T28" fmla="*/ 0 w 1053"/>
                <a:gd name="T29" fmla="*/ 0 h 673"/>
                <a:gd name="T30" fmla="*/ 0 w 1053"/>
                <a:gd name="T31" fmla="*/ 0 h 67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673">
                  <a:moveTo>
                    <a:pt x="0" y="0"/>
                  </a:moveTo>
                  <a:lnTo>
                    <a:pt x="120" y="80"/>
                  </a:lnTo>
                  <a:lnTo>
                    <a:pt x="255" y="173"/>
                  </a:lnTo>
                  <a:lnTo>
                    <a:pt x="375" y="144"/>
                  </a:lnTo>
                  <a:lnTo>
                    <a:pt x="437" y="43"/>
                  </a:lnTo>
                  <a:lnTo>
                    <a:pt x="388" y="294"/>
                  </a:lnTo>
                  <a:lnTo>
                    <a:pt x="510" y="351"/>
                  </a:lnTo>
                  <a:lnTo>
                    <a:pt x="665" y="380"/>
                  </a:lnTo>
                  <a:lnTo>
                    <a:pt x="749" y="351"/>
                  </a:lnTo>
                  <a:lnTo>
                    <a:pt x="793" y="479"/>
                  </a:lnTo>
                  <a:lnTo>
                    <a:pt x="1053" y="673"/>
                  </a:lnTo>
                  <a:lnTo>
                    <a:pt x="749" y="608"/>
                  </a:lnTo>
                  <a:lnTo>
                    <a:pt x="260" y="336"/>
                  </a:lnTo>
                  <a:lnTo>
                    <a:pt x="105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4" name="Freeform 184"/>
            <p:cNvSpPr>
              <a:spLocks noChangeAspect="1"/>
            </p:cNvSpPr>
            <p:nvPr/>
          </p:nvSpPr>
          <p:spPr bwMode="auto">
            <a:xfrm>
              <a:off x="632" y="1759"/>
              <a:ext cx="153" cy="144"/>
            </a:xfrm>
            <a:custGeom>
              <a:avLst/>
              <a:gdLst>
                <a:gd name="T0" fmla="*/ 20 w 2308"/>
                <a:gd name="T1" fmla="*/ 57 h 2164"/>
                <a:gd name="T2" fmla="*/ 45 w 2308"/>
                <a:gd name="T3" fmla="*/ 42 h 2164"/>
                <a:gd name="T4" fmla="*/ 85 w 2308"/>
                <a:gd name="T5" fmla="*/ 38 h 2164"/>
                <a:gd name="T6" fmla="*/ 89 w 2308"/>
                <a:gd name="T7" fmla="*/ 48 h 2164"/>
                <a:gd name="T8" fmla="*/ 49 w 2308"/>
                <a:gd name="T9" fmla="*/ 84 h 2164"/>
                <a:gd name="T10" fmla="*/ 39 w 2308"/>
                <a:gd name="T11" fmla="*/ 99 h 2164"/>
                <a:gd name="T12" fmla="*/ 113 w 2308"/>
                <a:gd name="T13" fmla="*/ 69 h 2164"/>
                <a:gd name="T14" fmla="*/ 70 w 2308"/>
                <a:gd name="T15" fmla="*/ 117 h 2164"/>
                <a:gd name="T16" fmla="*/ 79 w 2308"/>
                <a:gd name="T17" fmla="*/ 113 h 2164"/>
                <a:gd name="T18" fmla="*/ 86 w 2308"/>
                <a:gd name="T19" fmla="*/ 119 h 2164"/>
                <a:gd name="T20" fmla="*/ 99 w 2308"/>
                <a:gd name="T21" fmla="*/ 129 h 2164"/>
                <a:gd name="T22" fmla="*/ 113 w 2308"/>
                <a:gd name="T23" fmla="*/ 108 h 2164"/>
                <a:gd name="T24" fmla="*/ 131 w 2308"/>
                <a:gd name="T25" fmla="*/ 106 h 2164"/>
                <a:gd name="T26" fmla="*/ 128 w 2308"/>
                <a:gd name="T27" fmla="*/ 90 h 2164"/>
                <a:gd name="T28" fmla="*/ 144 w 2308"/>
                <a:gd name="T29" fmla="*/ 78 h 2164"/>
                <a:gd name="T30" fmla="*/ 135 w 2308"/>
                <a:gd name="T31" fmla="*/ 60 h 2164"/>
                <a:gd name="T32" fmla="*/ 144 w 2308"/>
                <a:gd name="T33" fmla="*/ 49 h 2164"/>
                <a:gd name="T34" fmla="*/ 147 w 2308"/>
                <a:gd name="T35" fmla="*/ 62 h 2164"/>
                <a:gd name="T36" fmla="*/ 147 w 2308"/>
                <a:gd name="T37" fmla="*/ 82 h 2164"/>
                <a:gd name="T38" fmla="*/ 136 w 2308"/>
                <a:gd name="T39" fmla="*/ 93 h 2164"/>
                <a:gd name="T40" fmla="*/ 137 w 2308"/>
                <a:gd name="T41" fmla="*/ 103 h 2164"/>
                <a:gd name="T42" fmla="*/ 131 w 2308"/>
                <a:gd name="T43" fmla="*/ 115 h 2164"/>
                <a:gd name="T44" fmla="*/ 118 w 2308"/>
                <a:gd name="T45" fmla="*/ 116 h 2164"/>
                <a:gd name="T46" fmla="*/ 108 w 2308"/>
                <a:gd name="T47" fmla="*/ 126 h 2164"/>
                <a:gd name="T48" fmla="*/ 101 w 2308"/>
                <a:gd name="T49" fmla="*/ 133 h 2164"/>
                <a:gd name="T50" fmla="*/ 89 w 2308"/>
                <a:gd name="T51" fmla="*/ 136 h 2164"/>
                <a:gd name="T52" fmla="*/ 78 w 2308"/>
                <a:gd name="T53" fmla="*/ 123 h 2164"/>
                <a:gd name="T54" fmla="*/ 67 w 2308"/>
                <a:gd name="T55" fmla="*/ 135 h 2164"/>
                <a:gd name="T56" fmla="*/ 50 w 2308"/>
                <a:gd name="T57" fmla="*/ 136 h 2164"/>
                <a:gd name="T58" fmla="*/ 72 w 2308"/>
                <a:gd name="T59" fmla="*/ 144 h 2164"/>
                <a:gd name="T60" fmla="*/ 108 w 2308"/>
                <a:gd name="T61" fmla="*/ 139 h 2164"/>
                <a:gd name="T62" fmla="*/ 121 w 2308"/>
                <a:gd name="T63" fmla="*/ 137 h 2164"/>
                <a:gd name="T64" fmla="*/ 123 w 2308"/>
                <a:gd name="T65" fmla="*/ 129 h 2164"/>
                <a:gd name="T66" fmla="*/ 141 w 2308"/>
                <a:gd name="T67" fmla="*/ 119 h 2164"/>
                <a:gd name="T68" fmla="*/ 152 w 2308"/>
                <a:gd name="T69" fmla="*/ 94 h 2164"/>
                <a:gd name="T70" fmla="*/ 153 w 2308"/>
                <a:gd name="T71" fmla="*/ 65 h 2164"/>
                <a:gd name="T72" fmla="*/ 145 w 2308"/>
                <a:gd name="T73" fmla="*/ 27 h 2164"/>
                <a:gd name="T74" fmla="*/ 126 w 2308"/>
                <a:gd name="T75" fmla="*/ 28 h 2164"/>
                <a:gd name="T76" fmla="*/ 88 w 2308"/>
                <a:gd name="T77" fmla="*/ 14 h 2164"/>
                <a:gd name="T78" fmla="*/ 49 w 2308"/>
                <a:gd name="T79" fmla="*/ 7 h 2164"/>
                <a:gd name="T80" fmla="*/ 36 w 2308"/>
                <a:gd name="T81" fmla="*/ 0 h 2164"/>
                <a:gd name="T82" fmla="*/ 23 w 2308"/>
                <a:gd name="T83" fmla="*/ 10 h 2164"/>
                <a:gd name="T84" fmla="*/ 13 w 2308"/>
                <a:gd name="T85" fmla="*/ 19 h 2164"/>
                <a:gd name="T86" fmla="*/ 15 w 2308"/>
                <a:gd name="T87" fmla="*/ 30 h 2164"/>
                <a:gd name="T88" fmla="*/ 8 w 2308"/>
                <a:gd name="T89" fmla="*/ 31 h 2164"/>
                <a:gd name="T90" fmla="*/ 3 w 2308"/>
                <a:gd name="T91" fmla="*/ 39 h 2164"/>
                <a:gd name="T92" fmla="*/ 3 w 2308"/>
                <a:gd name="T93" fmla="*/ 51 h 2164"/>
                <a:gd name="T94" fmla="*/ 7 w 2308"/>
                <a:gd name="T95" fmla="*/ 60 h 2164"/>
                <a:gd name="T96" fmla="*/ 1 w 2308"/>
                <a:gd name="T97" fmla="*/ 64 h 2164"/>
                <a:gd name="T98" fmla="*/ 0 w 2308"/>
                <a:gd name="T99" fmla="*/ 74 h 2164"/>
                <a:gd name="T100" fmla="*/ 7 w 2308"/>
                <a:gd name="T101" fmla="*/ 81 h 2164"/>
                <a:gd name="T102" fmla="*/ 16 w 2308"/>
                <a:gd name="T103" fmla="*/ 75 h 2164"/>
                <a:gd name="T104" fmla="*/ 15 w 2308"/>
                <a:gd name="T105" fmla="*/ 62 h 2164"/>
                <a:gd name="T106" fmla="*/ 20 w 2308"/>
                <a:gd name="T107" fmla="*/ 57 h 2164"/>
                <a:gd name="T108" fmla="*/ 20 w 2308"/>
                <a:gd name="T109" fmla="*/ 57 h 216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08" h="2164">
                  <a:moveTo>
                    <a:pt x="299" y="863"/>
                  </a:moveTo>
                  <a:lnTo>
                    <a:pt x="681" y="628"/>
                  </a:lnTo>
                  <a:lnTo>
                    <a:pt x="1289" y="571"/>
                  </a:lnTo>
                  <a:lnTo>
                    <a:pt x="1346" y="728"/>
                  </a:lnTo>
                  <a:lnTo>
                    <a:pt x="736" y="1264"/>
                  </a:lnTo>
                  <a:lnTo>
                    <a:pt x="595" y="1485"/>
                  </a:lnTo>
                  <a:lnTo>
                    <a:pt x="1707" y="1034"/>
                  </a:lnTo>
                  <a:lnTo>
                    <a:pt x="1063" y="1764"/>
                  </a:lnTo>
                  <a:lnTo>
                    <a:pt x="1190" y="1700"/>
                  </a:lnTo>
                  <a:lnTo>
                    <a:pt x="1295" y="1785"/>
                  </a:lnTo>
                  <a:lnTo>
                    <a:pt x="1494" y="1935"/>
                  </a:lnTo>
                  <a:lnTo>
                    <a:pt x="1700" y="1627"/>
                  </a:lnTo>
                  <a:lnTo>
                    <a:pt x="1975" y="1586"/>
                  </a:lnTo>
                  <a:lnTo>
                    <a:pt x="1926" y="1356"/>
                  </a:lnTo>
                  <a:lnTo>
                    <a:pt x="2171" y="1169"/>
                  </a:lnTo>
                  <a:lnTo>
                    <a:pt x="2036" y="909"/>
                  </a:lnTo>
                  <a:lnTo>
                    <a:pt x="2173" y="736"/>
                  </a:lnTo>
                  <a:lnTo>
                    <a:pt x="2223" y="928"/>
                  </a:lnTo>
                  <a:lnTo>
                    <a:pt x="2223" y="1228"/>
                  </a:lnTo>
                  <a:lnTo>
                    <a:pt x="2053" y="1399"/>
                  </a:lnTo>
                  <a:lnTo>
                    <a:pt x="2061" y="1542"/>
                  </a:lnTo>
                  <a:lnTo>
                    <a:pt x="1975" y="1728"/>
                  </a:lnTo>
                  <a:lnTo>
                    <a:pt x="1778" y="1749"/>
                  </a:lnTo>
                  <a:lnTo>
                    <a:pt x="1629" y="1892"/>
                  </a:lnTo>
                  <a:lnTo>
                    <a:pt x="1523" y="2000"/>
                  </a:lnTo>
                  <a:lnTo>
                    <a:pt x="1339" y="2049"/>
                  </a:lnTo>
                  <a:lnTo>
                    <a:pt x="1175" y="1850"/>
                  </a:lnTo>
                  <a:lnTo>
                    <a:pt x="1006" y="2034"/>
                  </a:lnTo>
                  <a:lnTo>
                    <a:pt x="759" y="2049"/>
                  </a:lnTo>
                  <a:lnTo>
                    <a:pt x="1091" y="2164"/>
                  </a:lnTo>
                  <a:lnTo>
                    <a:pt x="1629" y="2091"/>
                  </a:lnTo>
                  <a:lnTo>
                    <a:pt x="1820" y="2063"/>
                  </a:lnTo>
                  <a:lnTo>
                    <a:pt x="1848" y="1943"/>
                  </a:lnTo>
                  <a:lnTo>
                    <a:pt x="2124" y="1793"/>
                  </a:lnTo>
                  <a:lnTo>
                    <a:pt x="2295" y="1420"/>
                  </a:lnTo>
                  <a:lnTo>
                    <a:pt x="2308" y="972"/>
                  </a:lnTo>
                  <a:lnTo>
                    <a:pt x="2181" y="400"/>
                  </a:lnTo>
                  <a:lnTo>
                    <a:pt x="1905" y="420"/>
                  </a:lnTo>
                  <a:lnTo>
                    <a:pt x="1331" y="213"/>
                  </a:lnTo>
                  <a:lnTo>
                    <a:pt x="736" y="107"/>
                  </a:lnTo>
                  <a:lnTo>
                    <a:pt x="546" y="0"/>
                  </a:lnTo>
                  <a:lnTo>
                    <a:pt x="341" y="149"/>
                  </a:lnTo>
                  <a:lnTo>
                    <a:pt x="198" y="293"/>
                  </a:lnTo>
                  <a:lnTo>
                    <a:pt x="221" y="449"/>
                  </a:lnTo>
                  <a:lnTo>
                    <a:pt x="128" y="472"/>
                  </a:lnTo>
                  <a:lnTo>
                    <a:pt x="42" y="592"/>
                  </a:lnTo>
                  <a:lnTo>
                    <a:pt x="42" y="770"/>
                  </a:lnTo>
                  <a:lnTo>
                    <a:pt x="99" y="899"/>
                  </a:lnTo>
                  <a:lnTo>
                    <a:pt x="8" y="956"/>
                  </a:lnTo>
                  <a:lnTo>
                    <a:pt x="0" y="1107"/>
                  </a:lnTo>
                  <a:lnTo>
                    <a:pt x="99" y="1221"/>
                  </a:lnTo>
                  <a:lnTo>
                    <a:pt x="242" y="1122"/>
                  </a:lnTo>
                  <a:lnTo>
                    <a:pt x="226" y="936"/>
                  </a:lnTo>
                  <a:lnTo>
                    <a:pt x="299" y="863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5" name="Freeform 185"/>
            <p:cNvSpPr>
              <a:spLocks noChangeAspect="1"/>
            </p:cNvSpPr>
            <p:nvPr/>
          </p:nvSpPr>
          <p:spPr bwMode="auto">
            <a:xfrm>
              <a:off x="633" y="1756"/>
              <a:ext cx="143" cy="89"/>
            </a:xfrm>
            <a:custGeom>
              <a:avLst/>
              <a:gdLst>
                <a:gd name="T0" fmla="*/ 9 w 2152"/>
                <a:gd name="T1" fmla="*/ 89 h 1334"/>
                <a:gd name="T2" fmla="*/ 16 w 2152"/>
                <a:gd name="T3" fmla="*/ 77 h 1334"/>
                <a:gd name="T4" fmla="*/ 13 w 2152"/>
                <a:gd name="T5" fmla="*/ 65 h 1334"/>
                <a:gd name="T6" fmla="*/ 16 w 2152"/>
                <a:gd name="T7" fmla="*/ 52 h 1334"/>
                <a:gd name="T8" fmla="*/ 26 w 2152"/>
                <a:gd name="T9" fmla="*/ 45 h 1334"/>
                <a:gd name="T10" fmla="*/ 25 w 2152"/>
                <a:gd name="T11" fmla="*/ 37 h 1334"/>
                <a:gd name="T12" fmla="*/ 31 w 2152"/>
                <a:gd name="T13" fmla="*/ 24 h 1334"/>
                <a:gd name="T14" fmla="*/ 45 w 2152"/>
                <a:gd name="T15" fmla="*/ 18 h 1334"/>
                <a:gd name="T16" fmla="*/ 57 w 2152"/>
                <a:gd name="T17" fmla="*/ 29 h 1334"/>
                <a:gd name="T18" fmla="*/ 72 w 2152"/>
                <a:gd name="T19" fmla="*/ 20 h 1334"/>
                <a:gd name="T20" fmla="*/ 84 w 2152"/>
                <a:gd name="T21" fmla="*/ 28 h 1334"/>
                <a:gd name="T22" fmla="*/ 91 w 2152"/>
                <a:gd name="T23" fmla="*/ 36 h 1334"/>
                <a:gd name="T24" fmla="*/ 98 w 2152"/>
                <a:gd name="T25" fmla="*/ 36 h 1334"/>
                <a:gd name="T26" fmla="*/ 109 w 2152"/>
                <a:gd name="T27" fmla="*/ 30 h 1334"/>
                <a:gd name="T28" fmla="*/ 114 w 2152"/>
                <a:gd name="T29" fmla="*/ 32 h 1334"/>
                <a:gd name="T30" fmla="*/ 111 w 2152"/>
                <a:gd name="T31" fmla="*/ 46 h 1334"/>
                <a:gd name="T32" fmla="*/ 119 w 2152"/>
                <a:gd name="T33" fmla="*/ 53 h 1334"/>
                <a:gd name="T34" fmla="*/ 130 w 2152"/>
                <a:gd name="T35" fmla="*/ 58 h 1334"/>
                <a:gd name="T36" fmla="*/ 140 w 2152"/>
                <a:gd name="T37" fmla="*/ 51 h 1334"/>
                <a:gd name="T38" fmla="*/ 126 w 2152"/>
                <a:gd name="T39" fmla="*/ 45 h 1334"/>
                <a:gd name="T40" fmla="*/ 137 w 2152"/>
                <a:gd name="T41" fmla="*/ 38 h 1334"/>
                <a:gd name="T42" fmla="*/ 143 w 2152"/>
                <a:gd name="T43" fmla="*/ 29 h 1334"/>
                <a:gd name="T44" fmla="*/ 123 w 2152"/>
                <a:gd name="T45" fmla="*/ 26 h 1334"/>
                <a:gd name="T46" fmla="*/ 110 w 2152"/>
                <a:gd name="T47" fmla="*/ 14 h 1334"/>
                <a:gd name="T48" fmla="*/ 99 w 2152"/>
                <a:gd name="T49" fmla="*/ 17 h 1334"/>
                <a:gd name="T50" fmla="*/ 82 w 2152"/>
                <a:gd name="T51" fmla="*/ 14 h 1334"/>
                <a:gd name="T52" fmla="*/ 79 w 2152"/>
                <a:gd name="T53" fmla="*/ 6 h 1334"/>
                <a:gd name="T54" fmla="*/ 67 w 2152"/>
                <a:gd name="T55" fmla="*/ 10 h 1334"/>
                <a:gd name="T56" fmla="*/ 47 w 2152"/>
                <a:gd name="T57" fmla="*/ 10 h 1334"/>
                <a:gd name="T58" fmla="*/ 36 w 2152"/>
                <a:gd name="T59" fmla="*/ 0 h 1334"/>
                <a:gd name="T60" fmla="*/ 29 w 2152"/>
                <a:gd name="T61" fmla="*/ 3 h 1334"/>
                <a:gd name="T62" fmla="*/ 33 w 2152"/>
                <a:gd name="T63" fmla="*/ 9 h 1334"/>
                <a:gd name="T64" fmla="*/ 25 w 2152"/>
                <a:gd name="T65" fmla="*/ 16 h 1334"/>
                <a:gd name="T66" fmla="*/ 19 w 2152"/>
                <a:gd name="T67" fmla="*/ 25 h 1334"/>
                <a:gd name="T68" fmla="*/ 22 w 2152"/>
                <a:gd name="T69" fmla="*/ 39 h 1334"/>
                <a:gd name="T70" fmla="*/ 10 w 2152"/>
                <a:gd name="T71" fmla="*/ 43 h 1334"/>
                <a:gd name="T72" fmla="*/ 5 w 2152"/>
                <a:gd name="T73" fmla="*/ 46 h 1334"/>
                <a:gd name="T74" fmla="*/ 4 w 2152"/>
                <a:gd name="T75" fmla="*/ 53 h 1334"/>
                <a:gd name="T76" fmla="*/ 8 w 2152"/>
                <a:gd name="T77" fmla="*/ 60 h 1334"/>
                <a:gd name="T78" fmla="*/ 8 w 2152"/>
                <a:gd name="T79" fmla="*/ 67 h 1334"/>
                <a:gd name="T80" fmla="*/ 0 w 2152"/>
                <a:gd name="T81" fmla="*/ 74 h 1334"/>
                <a:gd name="T82" fmla="*/ 0 w 2152"/>
                <a:gd name="T83" fmla="*/ 81 h 1334"/>
                <a:gd name="T84" fmla="*/ 9 w 2152"/>
                <a:gd name="T85" fmla="*/ 89 h 1334"/>
                <a:gd name="T86" fmla="*/ 9 w 2152"/>
                <a:gd name="T87" fmla="*/ 89 h 1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52" h="1334">
                  <a:moveTo>
                    <a:pt x="135" y="1334"/>
                  </a:moveTo>
                  <a:lnTo>
                    <a:pt x="247" y="1148"/>
                  </a:lnTo>
                  <a:lnTo>
                    <a:pt x="197" y="977"/>
                  </a:lnTo>
                  <a:lnTo>
                    <a:pt x="247" y="777"/>
                  </a:lnTo>
                  <a:lnTo>
                    <a:pt x="389" y="676"/>
                  </a:lnTo>
                  <a:lnTo>
                    <a:pt x="382" y="562"/>
                  </a:lnTo>
                  <a:lnTo>
                    <a:pt x="467" y="363"/>
                  </a:lnTo>
                  <a:lnTo>
                    <a:pt x="673" y="277"/>
                  </a:lnTo>
                  <a:lnTo>
                    <a:pt x="857" y="441"/>
                  </a:lnTo>
                  <a:lnTo>
                    <a:pt x="1091" y="306"/>
                  </a:lnTo>
                  <a:lnTo>
                    <a:pt x="1260" y="420"/>
                  </a:lnTo>
                  <a:lnTo>
                    <a:pt x="1372" y="547"/>
                  </a:lnTo>
                  <a:lnTo>
                    <a:pt x="1479" y="534"/>
                  </a:lnTo>
                  <a:lnTo>
                    <a:pt x="1642" y="448"/>
                  </a:lnTo>
                  <a:lnTo>
                    <a:pt x="1720" y="484"/>
                  </a:lnTo>
                  <a:lnTo>
                    <a:pt x="1671" y="690"/>
                  </a:lnTo>
                  <a:lnTo>
                    <a:pt x="1791" y="798"/>
                  </a:lnTo>
                  <a:lnTo>
                    <a:pt x="1954" y="868"/>
                  </a:lnTo>
                  <a:lnTo>
                    <a:pt x="2102" y="769"/>
                  </a:lnTo>
                  <a:lnTo>
                    <a:pt x="1889" y="669"/>
                  </a:lnTo>
                  <a:lnTo>
                    <a:pt x="2061" y="570"/>
                  </a:lnTo>
                  <a:lnTo>
                    <a:pt x="2152" y="441"/>
                  </a:lnTo>
                  <a:lnTo>
                    <a:pt x="1848" y="397"/>
                  </a:lnTo>
                  <a:lnTo>
                    <a:pt x="1656" y="212"/>
                  </a:lnTo>
                  <a:lnTo>
                    <a:pt x="1486" y="262"/>
                  </a:lnTo>
                  <a:lnTo>
                    <a:pt x="1239" y="205"/>
                  </a:lnTo>
                  <a:lnTo>
                    <a:pt x="1182" y="87"/>
                  </a:lnTo>
                  <a:lnTo>
                    <a:pt x="1013" y="155"/>
                  </a:lnTo>
                  <a:lnTo>
                    <a:pt x="707" y="148"/>
                  </a:lnTo>
                  <a:lnTo>
                    <a:pt x="547" y="0"/>
                  </a:lnTo>
                  <a:lnTo>
                    <a:pt x="439" y="41"/>
                  </a:lnTo>
                  <a:lnTo>
                    <a:pt x="502" y="133"/>
                  </a:lnTo>
                  <a:lnTo>
                    <a:pt x="369" y="233"/>
                  </a:lnTo>
                  <a:lnTo>
                    <a:pt x="283" y="368"/>
                  </a:lnTo>
                  <a:lnTo>
                    <a:pt x="325" y="591"/>
                  </a:lnTo>
                  <a:lnTo>
                    <a:pt x="148" y="648"/>
                  </a:lnTo>
                  <a:lnTo>
                    <a:pt x="70" y="690"/>
                  </a:lnTo>
                  <a:lnTo>
                    <a:pt x="57" y="790"/>
                  </a:lnTo>
                  <a:lnTo>
                    <a:pt x="127" y="897"/>
                  </a:lnTo>
                  <a:lnTo>
                    <a:pt x="120" y="997"/>
                  </a:lnTo>
                  <a:lnTo>
                    <a:pt x="7" y="1112"/>
                  </a:lnTo>
                  <a:lnTo>
                    <a:pt x="0" y="1220"/>
                  </a:lnTo>
                  <a:lnTo>
                    <a:pt x="135" y="1334"/>
                  </a:lnTo>
                  <a:close/>
                </a:path>
              </a:pathLst>
            </a:custGeom>
            <a:solidFill>
              <a:srgbClr val="C9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6" name="Freeform 197"/>
            <p:cNvSpPr>
              <a:spLocks noChangeAspect="1"/>
            </p:cNvSpPr>
            <p:nvPr/>
          </p:nvSpPr>
          <p:spPr bwMode="auto">
            <a:xfrm>
              <a:off x="655" y="1738"/>
              <a:ext cx="53" cy="28"/>
            </a:xfrm>
            <a:custGeom>
              <a:avLst/>
              <a:gdLst>
                <a:gd name="T0" fmla="*/ 0 w 793"/>
                <a:gd name="T1" fmla="*/ 22 h 422"/>
                <a:gd name="T2" fmla="*/ 4 w 793"/>
                <a:gd name="T3" fmla="*/ 13 h 422"/>
                <a:gd name="T4" fmla="*/ 10 w 793"/>
                <a:gd name="T5" fmla="*/ 6 h 422"/>
                <a:gd name="T6" fmla="*/ 12 w 793"/>
                <a:gd name="T7" fmla="*/ 10 h 422"/>
                <a:gd name="T8" fmla="*/ 16 w 793"/>
                <a:gd name="T9" fmla="*/ 3 h 422"/>
                <a:gd name="T10" fmla="*/ 19 w 793"/>
                <a:gd name="T11" fmla="*/ 0 h 422"/>
                <a:gd name="T12" fmla="*/ 25 w 793"/>
                <a:gd name="T13" fmla="*/ 2 h 422"/>
                <a:gd name="T14" fmla="*/ 29 w 793"/>
                <a:gd name="T15" fmla="*/ 7 h 422"/>
                <a:gd name="T16" fmla="*/ 32 w 793"/>
                <a:gd name="T17" fmla="*/ 11 h 422"/>
                <a:gd name="T18" fmla="*/ 39 w 793"/>
                <a:gd name="T19" fmla="*/ 10 h 422"/>
                <a:gd name="T20" fmla="*/ 47 w 793"/>
                <a:gd name="T21" fmla="*/ 9 h 422"/>
                <a:gd name="T22" fmla="*/ 51 w 793"/>
                <a:gd name="T23" fmla="*/ 13 h 422"/>
                <a:gd name="T24" fmla="*/ 53 w 793"/>
                <a:gd name="T25" fmla="*/ 23 h 422"/>
                <a:gd name="T26" fmla="*/ 41 w 793"/>
                <a:gd name="T27" fmla="*/ 28 h 422"/>
                <a:gd name="T28" fmla="*/ 25 w 793"/>
                <a:gd name="T29" fmla="*/ 25 h 422"/>
                <a:gd name="T30" fmla="*/ 15 w 793"/>
                <a:gd name="T31" fmla="*/ 18 h 422"/>
                <a:gd name="T32" fmla="*/ 0 w 793"/>
                <a:gd name="T33" fmla="*/ 22 h 422"/>
                <a:gd name="T34" fmla="*/ 0 w 793"/>
                <a:gd name="T35" fmla="*/ 22 h 4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3" h="422">
                  <a:moveTo>
                    <a:pt x="0" y="329"/>
                  </a:moveTo>
                  <a:lnTo>
                    <a:pt x="55" y="201"/>
                  </a:lnTo>
                  <a:lnTo>
                    <a:pt x="152" y="93"/>
                  </a:lnTo>
                  <a:lnTo>
                    <a:pt x="179" y="158"/>
                  </a:lnTo>
                  <a:lnTo>
                    <a:pt x="239" y="44"/>
                  </a:lnTo>
                  <a:lnTo>
                    <a:pt x="277" y="0"/>
                  </a:lnTo>
                  <a:lnTo>
                    <a:pt x="374" y="26"/>
                  </a:lnTo>
                  <a:lnTo>
                    <a:pt x="429" y="104"/>
                  </a:lnTo>
                  <a:lnTo>
                    <a:pt x="477" y="169"/>
                  </a:lnTo>
                  <a:lnTo>
                    <a:pt x="591" y="158"/>
                  </a:lnTo>
                  <a:lnTo>
                    <a:pt x="705" y="131"/>
                  </a:lnTo>
                  <a:lnTo>
                    <a:pt x="766" y="196"/>
                  </a:lnTo>
                  <a:lnTo>
                    <a:pt x="793" y="350"/>
                  </a:lnTo>
                  <a:lnTo>
                    <a:pt x="620" y="422"/>
                  </a:lnTo>
                  <a:lnTo>
                    <a:pt x="374" y="384"/>
                  </a:lnTo>
                  <a:lnTo>
                    <a:pt x="222" y="274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7" name="Freeform 198"/>
            <p:cNvSpPr>
              <a:spLocks noChangeAspect="1"/>
            </p:cNvSpPr>
            <p:nvPr/>
          </p:nvSpPr>
          <p:spPr bwMode="auto">
            <a:xfrm>
              <a:off x="705" y="1739"/>
              <a:ext cx="37" cy="33"/>
            </a:xfrm>
            <a:custGeom>
              <a:avLst/>
              <a:gdLst>
                <a:gd name="T0" fmla="*/ 0 w 553"/>
                <a:gd name="T1" fmla="*/ 0 h 502"/>
                <a:gd name="T2" fmla="*/ 7 w 553"/>
                <a:gd name="T3" fmla="*/ 1 h 502"/>
                <a:gd name="T4" fmla="*/ 11 w 553"/>
                <a:gd name="T5" fmla="*/ 4 h 502"/>
                <a:gd name="T6" fmla="*/ 12 w 553"/>
                <a:gd name="T7" fmla="*/ 9 h 502"/>
                <a:gd name="T8" fmla="*/ 16 w 553"/>
                <a:gd name="T9" fmla="*/ 17 h 502"/>
                <a:gd name="T10" fmla="*/ 25 w 553"/>
                <a:gd name="T11" fmla="*/ 19 h 502"/>
                <a:gd name="T12" fmla="*/ 34 w 553"/>
                <a:gd name="T13" fmla="*/ 17 h 502"/>
                <a:gd name="T14" fmla="*/ 37 w 553"/>
                <a:gd name="T15" fmla="*/ 23 h 502"/>
                <a:gd name="T16" fmla="*/ 32 w 553"/>
                <a:gd name="T17" fmla="*/ 33 h 502"/>
                <a:gd name="T18" fmla="*/ 15 w 553"/>
                <a:gd name="T19" fmla="*/ 30 h 502"/>
                <a:gd name="T20" fmla="*/ 9 w 553"/>
                <a:gd name="T21" fmla="*/ 28 h 502"/>
                <a:gd name="T22" fmla="*/ 7 w 553"/>
                <a:gd name="T23" fmla="*/ 23 h 502"/>
                <a:gd name="T24" fmla="*/ 6 w 553"/>
                <a:gd name="T25" fmla="*/ 9 h 502"/>
                <a:gd name="T26" fmla="*/ 0 w 553"/>
                <a:gd name="T27" fmla="*/ 0 h 502"/>
                <a:gd name="T28" fmla="*/ 0 w 553"/>
                <a:gd name="T29" fmla="*/ 0 h 50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53" h="502">
                  <a:moveTo>
                    <a:pt x="0" y="0"/>
                  </a:moveTo>
                  <a:lnTo>
                    <a:pt x="102" y="21"/>
                  </a:lnTo>
                  <a:lnTo>
                    <a:pt x="157" y="59"/>
                  </a:lnTo>
                  <a:lnTo>
                    <a:pt x="184" y="131"/>
                  </a:lnTo>
                  <a:lnTo>
                    <a:pt x="239" y="257"/>
                  </a:lnTo>
                  <a:lnTo>
                    <a:pt x="380" y="289"/>
                  </a:lnTo>
                  <a:lnTo>
                    <a:pt x="509" y="262"/>
                  </a:lnTo>
                  <a:lnTo>
                    <a:pt x="553" y="350"/>
                  </a:lnTo>
                  <a:lnTo>
                    <a:pt x="482" y="502"/>
                  </a:lnTo>
                  <a:lnTo>
                    <a:pt x="228" y="449"/>
                  </a:lnTo>
                  <a:lnTo>
                    <a:pt x="140" y="431"/>
                  </a:lnTo>
                  <a:lnTo>
                    <a:pt x="102" y="344"/>
                  </a:lnTo>
                  <a:lnTo>
                    <a:pt x="91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8" name="Freeform 199"/>
            <p:cNvSpPr>
              <a:spLocks noChangeAspect="1"/>
            </p:cNvSpPr>
            <p:nvPr/>
          </p:nvSpPr>
          <p:spPr bwMode="auto">
            <a:xfrm>
              <a:off x="745" y="1750"/>
              <a:ext cx="30" cy="33"/>
            </a:xfrm>
            <a:custGeom>
              <a:avLst/>
              <a:gdLst>
                <a:gd name="T0" fmla="*/ 0 w 456"/>
                <a:gd name="T1" fmla="*/ 0 h 498"/>
                <a:gd name="T2" fmla="*/ 5 w 456"/>
                <a:gd name="T3" fmla="*/ 2 h 498"/>
                <a:gd name="T4" fmla="*/ 8 w 456"/>
                <a:gd name="T5" fmla="*/ 11 h 498"/>
                <a:gd name="T6" fmla="*/ 11 w 456"/>
                <a:gd name="T7" fmla="*/ 16 h 498"/>
                <a:gd name="T8" fmla="*/ 21 w 456"/>
                <a:gd name="T9" fmla="*/ 18 h 498"/>
                <a:gd name="T10" fmla="*/ 28 w 456"/>
                <a:gd name="T11" fmla="*/ 17 h 498"/>
                <a:gd name="T12" fmla="*/ 30 w 456"/>
                <a:gd name="T13" fmla="*/ 22 h 498"/>
                <a:gd name="T14" fmla="*/ 30 w 456"/>
                <a:gd name="T15" fmla="*/ 27 h 498"/>
                <a:gd name="T16" fmla="*/ 24 w 456"/>
                <a:gd name="T17" fmla="*/ 33 h 498"/>
                <a:gd name="T18" fmla="*/ 9 w 456"/>
                <a:gd name="T19" fmla="*/ 30 h 498"/>
                <a:gd name="T20" fmla="*/ 0 w 456"/>
                <a:gd name="T21" fmla="*/ 24 h 498"/>
                <a:gd name="T22" fmla="*/ 4 w 456"/>
                <a:gd name="T23" fmla="*/ 11 h 498"/>
                <a:gd name="T24" fmla="*/ 0 w 456"/>
                <a:gd name="T25" fmla="*/ 0 h 498"/>
                <a:gd name="T26" fmla="*/ 0 w 456"/>
                <a:gd name="T27" fmla="*/ 0 h 4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6" h="498">
                  <a:moveTo>
                    <a:pt x="0" y="0"/>
                  </a:moveTo>
                  <a:lnTo>
                    <a:pt x="82" y="33"/>
                  </a:lnTo>
                  <a:lnTo>
                    <a:pt x="120" y="170"/>
                  </a:lnTo>
                  <a:lnTo>
                    <a:pt x="169" y="242"/>
                  </a:lnTo>
                  <a:lnTo>
                    <a:pt x="321" y="274"/>
                  </a:lnTo>
                  <a:lnTo>
                    <a:pt x="418" y="257"/>
                  </a:lnTo>
                  <a:lnTo>
                    <a:pt x="450" y="329"/>
                  </a:lnTo>
                  <a:lnTo>
                    <a:pt x="456" y="411"/>
                  </a:lnTo>
                  <a:lnTo>
                    <a:pt x="369" y="498"/>
                  </a:lnTo>
                  <a:lnTo>
                    <a:pt x="140" y="449"/>
                  </a:lnTo>
                  <a:lnTo>
                    <a:pt x="0" y="356"/>
                  </a:lnTo>
                  <a:lnTo>
                    <a:pt x="64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9" name="Freeform 200"/>
            <p:cNvSpPr>
              <a:spLocks noChangeAspect="1"/>
            </p:cNvSpPr>
            <p:nvPr/>
          </p:nvSpPr>
          <p:spPr bwMode="auto">
            <a:xfrm>
              <a:off x="782" y="1792"/>
              <a:ext cx="14" cy="30"/>
            </a:xfrm>
            <a:custGeom>
              <a:avLst/>
              <a:gdLst>
                <a:gd name="T0" fmla="*/ 0 w 211"/>
                <a:gd name="T1" fmla="*/ 0 h 454"/>
                <a:gd name="T2" fmla="*/ 10 w 211"/>
                <a:gd name="T3" fmla="*/ 9 h 454"/>
                <a:gd name="T4" fmla="*/ 14 w 211"/>
                <a:gd name="T5" fmla="*/ 15 h 454"/>
                <a:gd name="T6" fmla="*/ 13 w 211"/>
                <a:gd name="T7" fmla="*/ 26 h 454"/>
                <a:gd name="T8" fmla="*/ 8 w 211"/>
                <a:gd name="T9" fmla="*/ 30 h 454"/>
                <a:gd name="T10" fmla="*/ 1 w 211"/>
                <a:gd name="T11" fmla="*/ 15 h 454"/>
                <a:gd name="T12" fmla="*/ 0 w 211"/>
                <a:gd name="T13" fmla="*/ 0 h 454"/>
                <a:gd name="T14" fmla="*/ 0 w 211"/>
                <a:gd name="T15" fmla="*/ 0 h 4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1" h="454">
                  <a:moveTo>
                    <a:pt x="0" y="0"/>
                  </a:moveTo>
                  <a:lnTo>
                    <a:pt x="146" y="142"/>
                  </a:lnTo>
                  <a:lnTo>
                    <a:pt x="211" y="224"/>
                  </a:lnTo>
                  <a:lnTo>
                    <a:pt x="196" y="401"/>
                  </a:lnTo>
                  <a:lnTo>
                    <a:pt x="114" y="454"/>
                  </a:lnTo>
                  <a:lnTo>
                    <a:pt x="2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0" name="Freeform 203"/>
            <p:cNvSpPr>
              <a:spLocks noChangeAspect="1"/>
            </p:cNvSpPr>
            <p:nvPr/>
          </p:nvSpPr>
          <p:spPr bwMode="auto">
            <a:xfrm>
              <a:off x="755" y="1824"/>
              <a:ext cx="22" cy="19"/>
            </a:xfrm>
            <a:custGeom>
              <a:avLst/>
              <a:gdLst>
                <a:gd name="T0" fmla="*/ 4 w 340"/>
                <a:gd name="T1" fmla="*/ 0 h 293"/>
                <a:gd name="T2" fmla="*/ 19 w 340"/>
                <a:gd name="T3" fmla="*/ 6 h 293"/>
                <a:gd name="T4" fmla="*/ 22 w 340"/>
                <a:gd name="T5" fmla="*/ 10 h 293"/>
                <a:gd name="T6" fmla="*/ 21 w 340"/>
                <a:gd name="T7" fmla="*/ 13 h 293"/>
                <a:gd name="T8" fmla="*/ 13 w 340"/>
                <a:gd name="T9" fmla="*/ 19 h 293"/>
                <a:gd name="T10" fmla="*/ 14 w 340"/>
                <a:gd name="T11" fmla="*/ 13 h 293"/>
                <a:gd name="T12" fmla="*/ 3 w 340"/>
                <a:gd name="T13" fmla="*/ 10 h 293"/>
                <a:gd name="T14" fmla="*/ 0 w 340"/>
                <a:gd name="T15" fmla="*/ 5 h 293"/>
                <a:gd name="T16" fmla="*/ 4 w 340"/>
                <a:gd name="T17" fmla="*/ 0 h 293"/>
                <a:gd name="T18" fmla="*/ 4 w 340"/>
                <a:gd name="T19" fmla="*/ 0 h 2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0" h="293">
                  <a:moveTo>
                    <a:pt x="55" y="0"/>
                  </a:moveTo>
                  <a:lnTo>
                    <a:pt x="289" y="99"/>
                  </a:lnTo>
                  <a:lnTo>
                    <a:pt x="340" y="160"/>
                  </a:lnTo>
                  <a:lnTo>
                    <a:pt x="327" y="200"/>
                  </a:lnTo>
                  <a:lnTo>
                    <a:pt x="205" y="293"/>
                  </a:lnTo>
                  <a:lnTo>
                    <a:pt x="224" y="208"/>
                  </a:lnTo>
                  <a:lnTo>
                    <a:pt x="40" y="154"/>
                  </a:lnTo>
                  <a:lnTo>
                    <a:pt x="0" y="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9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1" name="Freeform 211"/>
            <p:cNvSpPr>
              <a:spLocks noChangeAspect="1"/>
            </p:cNvSpPr>
            <p:nvPr/>
          </p:nvSpPr>
          <p:spPr bwMode="auto">
            <a:xfrm>
              <a:off x="653" y="1728"/>
              <a:ext cx="62" cy="43"/>
            </a:xfrm>
            <a:custGeom>
              <a:avLst/>
              <a:gdLst>
                <a:gd name="T0" fmla="*/ 0 w 927"/>
                <a:gd name="T1" fmla="*/ 26 h 642"/>
                <a:gd name="T2" fmla="*/ 2 w 927"/>
                <a:gd name="T3" fmla="*/ 22 h 642"/>
                <a:gd name="T4" fmla="*/ 4 w 927"/>
                <a:gd name="T5" fmla="*/ 18 h 642"/>
                <a:gd name="T6" fmla="*/ 6 w 927"/>
                <a:gd name="T7" fmla="*/ 15 h 642"/>
                <a:gd name="T8" fmla="*/ 8 w 927"/>
                <a:gd name="T9" fmla="*/ 11 h 642"/>
                <a:gd name="T10" fmla="*/ 10 w 927"/>
                <a:gd name="T11" fmla="*/ 8 h 642"/>
                <a:gd name="T12" fmla="*/ 13 w 927"/>
                <a:gd name="T13" fmla="*/ 5 h 642"/>
                <a:gd name="T14" fmla="*/ 16 w 927"/>
                <a:gd name="T15" fmla="*/ 3 h 642"/>
                <a:gd name="T16" fmla="*/ 19 w 927"/>
                <a:gd name="T17" fmla="*/ 0 h 642"/>
                <a:gd name="T18" fmla="*/ 24 w 927"/>
                <a:gd name="T19" fmla="*/ 0 h 642"/>
                <a:gd name="T20" fmla="*/ 39 w 927"/>
                <a:gd name="T21" fmla="*/ 3 h 642"/>
                <a:gd name="T22" fmla="*/ 46 w 927"/>
                <a:gd name="T23" fmla="*/ 6 h 642"/>
                <a:gd name="T24" fmla="*/ 49 w 927"/>
                <a:gd name="T25" fmla="*/ 8 h 642"/>
                <a:gd name="T26" fmla="*/ 52 w 927"/>
                <a:gd name="T27" fmla="*/ 10 h 642"/>
                <a:gd name="T28" fmla="*/ 55 w 927"/>
                <a:gd name="T29" fmla="*/ 12 h 642"/>
                <a:gd name="T30" fmla="*/ 57 w 927"/>
                <a:gd name="T31" fmla="*/ 15 h 642"/>
                <a:gd name="T32" fmla="*/ 61 w 927"/>
                <a:gd name="T33" fmla="*/ 21 h 642"/>
                <a:gd name="T34" fmla="*/ 62 w 927"/>
                <a:gd name="T35" fmla="*/ 27 h 642"/>
                <a:gd name="T36" fmla="*/ 61 w 927"/>
                <a:gd name="T37" fmla="*/ 34 h 642"/>
                <a:gd name="T38" fmla="*/ 59 w 927"/>
                <a:gd name="T39" fmla="*/ 36 h 642"/>
                <a:gd name="T40" fmla="*/ 57 w 927"/>
                <a:gd name="T41" fmla="*/ 38 h 642"/>
                <a:gd name="T42" fmla="*/ 55 w 927"/>
                <a:gd name="T43" fmla="*/ 39 h 642"/>
                <a:gd name="T44" fmla="*/ 53 w 927"/>
                <a:gd name="T45" fmla="*/ 41 h 642"/>
                <a:gd name="T46" fmla="*/ 47 w 927"/>
                <a:gd name="T47" fmla="*/ 42 h 642"/>
                <a:gd name="T48" fmla="*/ 42 w 927"/>
                <a:gd name="T49" fmla="*/ 43 h 642"/>
                <a:gd name="T50" fmla="*/ 31 w 927"/>
                <a:gd name="T51" fmla="*/ 42 h 642"/>
                <a:gd name="T52" fmla="*/ 25 w 927"/>
                <a:gd name="T53" fmla="*/ 40 h 642"/>
                <a:gd name="T54" fmla="*/ 20 w 927"/>
                <a:gd name="T55" fmla="*/ 37 h 642"/>
                <a:gd name="T56" fmla="*/ 17 w 927"/>
                <a:gd name="T57" fmla="*/ 32 h 642"/>
                <a:gd name="T58" fmla="*/ 15 w 927"/>
                <a:gd name="T59" fmla="*/ 27 h 642"/>
                <a:gd name="T60" fmla="*/ 15 w 927"/>
                <a:gd name="T61" fmla="*/ 26 h 642"/>
                <a:gd name="T62" fmla="*/ 17 w 927"/>
                <a:gd name="T63" fmla="*/ 26 h 642"/>
                <a:gd name="T64" fmla="*/ 18 w 927"/>
                <a:gd name="T65" fmla="*/ 28 h 642"/>
                <a:gd name="T66" fmla="*/ 20 w 927"/>
                <a:gd name="T67" fmla="*/ 29 h 642"/>
                <a:gd name="T68" fmla="*/ 24 w 927"/>
                <a:gd name="T69" fmla="*/ 31 h 642"/>
                <a:gd name="T70" fmla="*/ 28 w 927"/>
                <a:gd name="T71" fmla="*/ 33 h 642"/>
                <a:gd name="T72" fmla="*/ 32 w 927"/>
                <a:gd name="T73" fmla="*/ 35 h 642"/>
                <a:gd name="T74" fmla="*/ 36 w 927"/>
                <a:gd name="T75" fmla="*/ 36 h 642"/>
                <a:gd name="T76" fmla="*/ 41 w 927"/>
                <a:gd name="T77" fmla="*/ 37 h 642"/>
                <a:gd name="T78" fmla="*/ 48 w 927"/>
                <a:gd name="T79" fmla="*/ 35 h 642"/>
                <a:gd name="T80" fmla="*/ 55 w 927"/>
                <a:gd name="T81" fmla="*/ 30 h 642"/>
                <a:gd name="T82" fmla="*/ 56 w 927"/>
                <a:gd name="T83" fmla="*/ 25 h 642"/>
                <a:gd name="T84" fmla="*/ 55 w 927"/>
                <a:gd name="T85" fmla="*/ 20 h 642"/>
                <a:gd name="T86" fmla="*/ 53 w 927"/>
                <a:gd name="T87" fmla="*/ 17 h 642"/>
                <a:gd name="T88" fmla="*/ 52 w 927"/>
                <a:gd name="T89" fmla="*/ 15 h 642"/>
                <a:gd name="T90" fmla="*/ 50 w 927"/>
                <a:gd name="T91" fmla="*/ 13 h 642"/>
                <a:gd name="T92" fmla="*/ 48 w 927"/>
                <a:gd name="T93" fmla="*/ 11 h 642"/>
                <a:gd name="T94" fmla="*/ 45 w 927"/>
                <a:gd name="T95" fmla="*/ 9 h 642"/>
                <a:gd name="T96" fmla="*/ 42 w 927"/>
                <a:gd name="T97" fmla="*/ 8 h 642"/>
                <a:gd name="T98" fmla="*/ 40 w 927"/>
                <a:gd name="T99" fmla="*/ 6 h 642"/>
                <a:gd name="T100" fmla="*/ 37 w 927"/>
                <a:gd name="T101" fmla="*/ 5 h 642"/>
                <a:gd name="T102" fmla="*/ 30 w 927"/>
                <a:gd name="T103" fmla="*/ 4 h 642"/>
                <a:gd name="T104" fmla="*/ 24 w 927"/>
                <a:gd name="T105" fmla="*/ 3 h 642"/>
                <a:gd name="T106" fmla="*/ 20 w 927"/>
                <a:gd name="T107" fmla="*/ 4 h 642"/>
                <a:gd name="T108" fmla="*/ 17 w 927"/>
                <a:gd name="T109" fmla="*/ 6 h 642"/>
                <a:gd name="T110" fmla="*/ 14 w 927"/>
                <a:gd name="T111" fmla="*/ 8 h 642"/>
                <a:gd name="T112" fmla="*/ 9 w 927"/>
                <a:gd name="T113" fmla="*/ 14 h 642"/>
                <a:gd name="T114" fmla="*/ 5 w 927"/>
                <a:gd name="T115" fmla="*/ 20 h 642"/>
                <a:gd name="T116" fmla="*/ 2 w 927"/>
                <a:gd name="T117" fmla="*/ 27 h 642"/>
                <a:gd name="T118" fmla="*/ 1 w 927"/>
                <a:gd name="T119" fmla="*/ 28 h 642"/>
                <a:gd name="T120" fmla="*/ 0 w 927"/>
                <a:gd name="T121" fmla="*/ 26 h 642"/>
                <a:gd name="T122" fmla="*/ 0 w 927"/>
                <a:gd name="T123" fmla="*/ 26 h 6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27" h="642">
                  <a:moveTo>
                    <a:pt x="0" y="393"/>
                  </a:moveTo>
                  <a:lnTo>
                    <a:pt x="28" y="330"/>
                  </a:lnTo>
                  <a:lnTo>
                    <a:pt x="55" y="273"/>
                  </a:lnTo>
                  <a:lnTo>
                    <a:pt x="83" y="220"/>
                  </a:lnTo>
                  <a:lnTo>
                    <a:pt x="115" y="171"/>
                  </a:lnTo>
                  <a:lnTo>
                    <a:pt x="150" y="125"/>
                  </a:lnTo>
                  <a:lnTo>
                    <a:pt x="190" y="81"/>
                  </a:lnTo>
                  <a:lnTo>
                    <a:pt x="235" y="41"/>
                  </a:lnTo>
                  <a:lnTo>
                    <a:pt x="290" y="3"/>
                  </a:lnTo>
                  <a:lnTo>
                    <a:pt x="365" y="0"/>
                  </a:lnTo>
                  <a:lnTo>
                    <a:pt x="585" y="38"/>
                  </a:lnTo>
                  <a:lnTo>
                    <a:pt x="690" y="85"/>
                  </a:lnTo>
                  <a:lnTo>
                    <a:pt x="737" y="114"/>
                  </a:lnTo>
                  <a:lnTo>
                    <a:pt x="783" y="146"/>
                  </a:lnTo>
                  <a:lnTo>
                    <a:pt x="823" y="182"/>
                  </a:lnTo>
                  <a:lnTo>
                    <a:pt x="857" y="220"/>
                  </a:lnTo>
                  <a:lnTo>
                    <a:pt x="908" y="308"/>
                  </a:lnTo>
                  <a:lnTo>
                    <a:pt x="927" y="401"/>
                  </a:lnTo>
                  <a:lnTo>
                    <a:pt x="912" y="503"/>
                  </a:lnTo>
                  <a:lnTo>
                    <a:pt x="884" y="536"/>
                  </a:lnTo>
                  <a:lnTo>
                    <a:pt x="853" y="564"/>
                  </a:lnTo>
                  <a:lnTo>
                    <a:pt x="819" y="587"/>
                  </a:lnTo>
                  <a:lnTo>
                    <a:pt x="785" y="606"/>
                  </a:lnTo>
                  <a:lnTo>
                    <a:pt x="709" y="633"/>
                  </a:lnTo>
                  <a:lnTo>
                    <a:pt x="627" y="642"/>
                  </a:lnTo>
                  <a:lnTo>
                    <a:pt x="458" y="621"/>
                  </a:lnTo>
                  <a:lnTo>
                    <a:pt x="374" y="591"/>
                  </a:lnTo>
                  <a:lnTo>
                    <a:pt x="296" y="551"/>
                  </a:lnTo>
                  <a:lnTo>
                    <a:pt x="254" y="482"/>
                  </a:lnTo>
                  <a:lnTo>
                    <a:pt x="222" y="406"/>
                  </a:lnTo>
                  <a:lnTo>
                    <a:pt x="226" y="384"/>
                  </a:lnTo>
                  <a:lnTo>
                    <a:pt x="249" y="387"/>
                  </a:lnTo>
                  <a:lnTo>
                    <a:pt x="271" y="414"/>
                  </a:lnTo>
                  <a:lnTo>
                    <a:pt x="300" y="431"/>
                  </a:lnTo>
                  <a:lnTo>
                    <a:pt x="357" y="465"/>
                  </a:lnTo>
                  <a:lnTo>
                    <a:pt x="418" y="498"/>
                  </a:lnTo>
                  <a:lnTo>
                    <a:pt x="480" y="524"/>
                  </a:lnTo>
                  <a:lnTo>
                    <a:pt x="543" y="541"/>
                  </a:lnTo>
                  <a:lnTo>
                    <a:pt x="606" y="549"/>
                  </a:lnTo>
                  <a:lnTo>
                    <a:pt x="724" y="530"/>
                  </a:lnTo>
                  <a:lnTo>
                    <a:pt x="821" y="454"/>
                  </a:lnTo>
                  <a:lnTo>
                    <a:pt x="834" y="370"/>
                  </a:lnTo>
                  <a:lnTo>
                    <a:pt x="817" y="292"/>
                  </a:lnTo>
                  <a:lnTo>
                    <a:pt x="798" y="258"/>
                  </a:lnTo>
                  <a:lnTo>
                    <a:pt x="775" y="224"/>
                  </a:lnTo>
                  <a:lnTo>
                    <a:pt x="745" y="194"/>
                  </a:lnTo>
                  <a:lnTo>
                    <a:pt x="712" y="165"/>
                  </a:lnTo>
                  <a:lnTo>
                    <a:pt x="674" y="138"/>
                  </a:lnTo>
                  <a:lnTo>
                    <a:pt x="634" y="116"/>
                  </a:lnTo>
                  <a:lnTo>
                    <a:pt x="593" y="95"/>
                  </a:lnTo>
                  <a:lnTo>
                    <a:pt x="547" y="80"/>
                  </a:lnTo>
                  <a:lnTo>
                    <a:pt x="456" y="55"/>
                  </a:lnTo>
                  <a:lnTo>
                    <a:pt x="365" y="47"/>
                  </a:lnTo>
                  <a:lnTo>
                    <a:pt x="304" y="53"/>
                  </a:lnTo>
                  <a:lnTo>
                    <a:pt x="254" y="89"/>
                  </a:lnTo>
                  <a:lnTo>
                    <a:pt x="211" y="125"/>
                  </a:lnTo>
                  <a:lnTo>
                    <a:pt x="138" y="203"/>
                  </a:lnTo>
                  <a:lnTo>
                    <a:pt x="81" y="294"/>
                  </a:lnTo>
                  <a:lnTo>
                    <a:pt x="30" y="406"/>
                  </a:lnTo>
                  <a:lnTo>
                    <a:pt x="9" y="414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2" name="Freeform 212"/>
            <p:cNvSpPr>
              <a:spLocks noChangeAspect="1"/>
            </p:cNvSpPr>
            <p:nvPr/>
          </p:nvSpPr>
          <p:spPr bwMode="auto">
            <a:xfrm>
              <a:off x="697" y="1733"/>
              <a:ext cx="53" cy="45"/>
            </a:xfrm>
            <a:custGeom>
              <a:avLst/>
              <a:gdLst>
                <a:gd name="T0" fmla="*/ 1 w 791"/>
                <a:gd name="T1" fmla="*/ 1 h 673"/>
                <a:gd name="T2" fmla="*/ 23 w 791"/>
                <a:gd name="T3" fmla="*/ 0 h 673"/>
                <a:gd name="T4" fmla="*/ 32 w 791"/>
                <a:gd name="T5" fmla="*/ 1 h 673"/>
                <a:gd name="T6" fmla="*/ 41 w 791"/>
                <a:gd name="T7" fmla="*/ 7 h 673"/>
                <a:gd name="T8" fmla="*/ 45 w 791"/>
                <a:gd name="T9" fmla="*/ 10 h 673"/>
                <a:gd name="T10" fmla="*/ 48 w 791"/>
                <a:gd name="T11" fmla="*/ 15 h 673"/>
                <a:gd name="T12" fmla="*/ 52 w 791"/>
                <a:gd name="T13" fmla="*/ 24 h 673"/>
                <a:gd name="T14" fmla="*/ 53 w 791"/>
                <a:gd name="T15" fmla="*/ 33 h 673"/>
                <a:gd name="T16" fmla="*/ 52 w 791"/>
                <a:gd name="T17" fmla="*/ 38 h 673"/>
                <a:gd name="T18" fmla="*/ 50 w 791"/>
                <a:gd name="T19" fmla="*/ 42 h 673"/>
                <a:gd name="T20" fmla="*/ 47 w 791"/>
                <a:gd name="T21" fmla="*/ 44 h 673"/>
                <a:gd name="T22" fmla="*/ 44 w 791"/>
                <a:gd name="T23" fmla="*/ 45 h 673"/>
                <a:gd name="T24" fmla="*/ 39 w 791"/>
                <a:gd name="T25" fmla="*/ 45 h 673"/>
                <a:gd name="T26" fmla="*/ 27 w 791"/>
                <a:gd name="T27" fmla="*/ 43 h 673"/>
                <a:gd name="T28" fmla="*/ 18 w 791"/>
                <a:gd name="T29" fmla="*/ 39 h 673"/>
                <a:gd name="T30" fmla="*/ 16 w 791"/>
                <a:gd name="T31" fmla="*/ 36 h 673"/>
                <a:gd name="T32" fmla="*/ 14 w 791"/>
                <a:gd name="T33" fmla="*/ 32 h 673"/>
                <a:gd name="T34" fmla="*/ 15 w 791"/>
                <a:gd name="T35" fmla="*/ 30 h 673"/>
                <a:gd name="T36" fmla="*/ 17 w 791"/>
                <a:gd name="T37" fmla="*/ 31 h 673"/>
                <a:gd name="T38" fmla="*/ 17 w 791"/>
                <a:gd name="T39" fmla="*/ 33 h 673"/>
                <a:gd name="T40" fmla="*/ 18 w 791"/>
                <a:gd name="T41" fmla="*/ 34 h 673"/>
                <a:gd name="T42" fmla="*/ 21 w 791"/>
                <a:gd name="T43" fmla="*/ 35 h 673"/>
                <a:gd name="T44" fmla="*/ 28 w 791"/>
                <a:gd name="T45" fmla="*/ 35 h 673"/>
                <a:gd name="T46" fmla="*/ 37 w 791"/>
                <a:gd name="T47" fmla="*/ 38 h 673"/>
                <a:gd name="T48" fmla="*/ 40 w 791"/>
                <a:gd name="T49" fmla="*/ 38 h 673"/>
                <a:gd name="T50" fmla="*/ 45 w 791"/>
                <a:gd name="T51" fmla="*/ 37 h 673"/>
                <a:gd name="T52" fmla="*/ 47 w 791"/>
                <a:gd name="T53" fmla="*/ 30 h 673"/>
                <a:gd name="T54" fmla="*/ 46 w 791"/>
                <a:gd name="T55" fmla="*/ 24 h 673"/>
                <a:gd name="T56" fmla="*/ 44 w 791"/>
                <a:gd name="T57" fmla="*/ 20 h 673"/>
                <a:gd name="T58" fmla="*/ 42 w 791"/>
                <a:gd name="T59" fmla="*/ 17 h 673"/>
                <a:gd name="T60" fmla="*/ 40 w 791"/>
                <a:gd name="T61" fmla="*/ 14 h 673"/>
                <a:gd name="T62" fmla="*/ 38 w 791"/>
                <a:gd name="T63" fmla="*/ 13 h 673"/>
                <a:gd name="T64" fmla="*/ 37 w 791"/>
                <a:gd name="T65" fmla="*/ 12 h 673"/>
                <a:gd name="T66" fmla="*/ 35 w 791"/>
                <a:gd name="T67" fmla="*/ 10 h 673"/>
                <a:gd name="T68" fmla="*/ 33 w 791"/>
                <a:gd name="T69" fmla="*/ 8 h 673"/>
                <a:gd name="T70" fmla="*/ 29 w 791"/>
                <a:gd name="T71" fmla="*/ 6 h 673"/>
                <a:gd name="T72" fmla="*/ 25 w 791"/>
                <a:gd name="T73" fmla="*/ 5 h 673"/>
                <a:gd name="T74" fmla="*/ 21 w 791"/>
                <a:gd name="T75" fmla="*/ 4 h 673"/>
                <a:gd name="T76" fmla="*/ 1 w 791"/>
                <a:gd name="T77" fmla="*/ 3 h 673"/>
                <a:gd name="T78" fmla="*/ 0 w 791"/>
                <a:gd name="T79" fmla="*/ 2 h 673"/>
                <a:gd name="T80" fmla="*/ 0 w 791"/>
                <a:gd name="T81" fmla="*/ 2 h 673"/>
                <a:gd name="T82" fmla="*/ 1 w 791"/>
                <a:gd name="T83" fmla="*/ 1 h 673"/>
                <a:gd name="T84" fmla="*/ 1 w 791"/>
                <a:gd name="T85" fmla="*/ 1 h 6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1" h="673">
                  <a:moveTo>
                    <a:pt x="15" y="17"/>
                  </a:moveTo>
                  <a:lnTo>
                    <a:pt x="342" y="0"/>
                  </a:lnTo>
                  <a:lnTo>
                    <a:pt x="485" y="19"/>
                  </a:lnTo>
                  <a:lnTo>
                    <a:pt x="618" y="99"/>
                  </a:lnTo>
                  <a:lnTo>
                    <a:pt x="673" y="156"/>
                  </a:lnTo>
                  <a:lnTo>
                    <a:pt x="718" y="218"/>
                  </a:lnTo>
                  <a:lnTo>
                    <a:pt x="779" y="353"/>
                  </a:lnTo>
                  <a:lnTo>
                    <a:pt x="791" y="494"/>
                  </a:lnTo>
                  <a:lnTo>
                    <a:pt x="775" y="564"/>
                  </a:lnTo>
                  <a:lnTo>
                    <a:pt x="745" y="635"/>
                  </a:lnTo>
                  <a:lnTo>
                    <a:pt x="703" y="655"/>
                  </a:lnTo>
                  <a:lnTo>
                    <a:pt x="661" y="667"/>
                  </a:lnTo>
                  <a:lnTo>
                    <a:pt x="578" y="673"/>
                  </a:lnTo>
                  <a:lnTo>
                    <a:pt x="399" y="642"/>
                  </a:lnTo>
                  <a:lnTo>
                    <a:pt x="274" y="587"/>
                  </a:lnTo>
                  <a:lnTo>
                    <a:pt x="234" y="538"/>
                  </a:lnTo>
                  <a:lnTo>
                    <a:pt x="215" y="473"/>
                  </a:lnTo>
                  <a:lnTo>
                    <a:pt x="228" y="456"/>
                  </a:lnTo>
                  <a:lnTo>
                    <a:pt x="247" y="471"/>
                  </a:lnTo>
                  <a:lnTo>
                    <a:pt x="253" y="494"/>
                  </a:lnTo>
                  <a:lnTo>
                    <a:pt x="266" y="509"/>
                  </a:lnTo>
                  <a:lnTo>
                    <a:pt x="310" y="521"/>
                  </a:lnTo>
                  <a:lnTo>
                    <a:pt x="422" y="528"/>
                  </a:lnTo>
                  <a:lnTo>
                    <a:pt x="549" y="568"/>
                  </a:lnTo>
                  <a:lnTo>
                    <a:pt x="604" y="574"/>
                  </a:lnTo>
                  <a:lnTo>
                    <a:pt x="667" y="555"/>
                  </a:lnTo>
                  <a:lnTo>
                    <a:pt x="697" y="452"/>
                  </a:lnTo>
                  <a:lnTo>
                    <a:pt x="682" y="353"/>
                  </a:lnTo>
                  <a:lnTo>
                    <a:pt x="659" y="306"/>
                  </a:lnTo>
                  <a:lnTo>
                    <a:pt x="629" y="258"/>
                  </a:lnTo>
                  <a:lnTo>
                    <a:pt x="593" y="214"/>
                  </a:lnTo>
                  <a:lnTo>
                    <a:pt x="572" y="194"/>
                  </a:lnTo>
                  <a:lnTo>
                    <a:pt x="551" y="173"/>
                  </a:lnTo>
                  <a:lnTo>
                    <a:pt x="523" y="148"/>
                  </a:lnTo>
                  <a:lnTo>
                    <a:pt x="492" y="127"/>
                  </a:lnTo>
                  <a:lnTo>
                    <a:pt x="431" y="93"/>
                  </a:lnTo>
                  <a:lnTo>
                    <a:pt x="371" y="72"/>
                  </a:lnTo>
                  <a:lnTo>
                    <a:pt x="306" y="59"/>
                  </a:lnTo>
                  <a:lnTo>
                    <a:pt x="15" y="49"/>
                  </a:lnTo>
                  <a:lnTo>
                    <a:pt x="0" y="32"/>
                  </a:lnTo>
                  <a:lnTo>
                    <a:pt x="4" y="23"/>
                  </a:lnTo>
                  <a:lnTo>
                    <a:pt x="1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3" name="Freeform 213"/>
            <p:cNvSpPr>
              <a:spLocks noChangeAspect="1"/>
            </p:cNvSpPr>
            <p:nvPr/>
          </p:nvSpPr>
          <p:spPr bwMode="auto">
            <a:xfrm>
              <a:off x="744" y="1745"/>
              <a:ext cx="40" cy="44"/>
            </a:xfrm>
            <a:custGeom>
              <a:avLst/>
              <a:gdLst>
                <a:gd name="T0" fmla="*/ 1 w 605"/>
                <a:gd name="T1" fmla="*/ 0 h 652"/>
                <a:gd name="T2" fmla="*/ 12 w 605"/>
                <a:gd name="T3" fmla="*/ 0 h 652"/>
                <a:gd name="T4" fmla="*/ 21 w 605"/>
                <a:gd name="T5" fmla="*/ 3 h 652"/>
                <a:gd name="T6" fmla="*/ 29 w 605"/>
                <a:gd name="T7" fmla="*/ 7 h 652"/>
                <a:gd name="T8" fmla="*/ 35 w 605"/>
                <a:gd name="T9" fmla="*/ 15 h 652"/>
                <a:gd name="T10" fmla="*/ 38 w 605"/>
                <a:gd name="T11" fmla="*/ 23 h 652"/>
                <a:gd name="T12" fmla="*/ 40 w 605"/>
                <a:gd name="T13" fmla="*/ 31 h 652"/>
                <a:gd name="T14" fmla="*/ 40 w 605"/>
                <a:gd name="T15" fmla="*/ 35 h 652"/>
                <a:gd name="T16" fmla="*/ 39 w 605"/>
                <a:gd name="T17" fmla="*/ 38 h 652"/>
                <a:gd name="T18" fmla="*/ 37 w 605"/>
                <a:gd name="T19" fmla="*/ 41 h 652"/>
                <a:gd name="T20" fmla="*/ 33 w 605"/>
                <a:gd name="T21" fmla="*/ 43 h 652"/>
                <a:gd name="T22" fmla="*/ 24 w 605"/>
                <a:gd name="T23" fmla="*/ 44 h 652"/>
                <a:gd name="T24" fmla="*/ 15 w 605"/>
                <a:gd name="T25" fmla="*/ 43 h 652"/>
                <a:gd name="T26" fmla="*/ 11 w 605"/>
                <a:gd name="T27" fmla="*/ 41 h 652"/>
                <a:gd name="T28" fmla="*/ 7 w 605"/>
                <a:gd name="T29" fmla="*/ 37 h 652"/>
                <a:gd name="T30" fmla="*/ 4 w 605"/>
                <a:gd name="T31" fmla="*/ 34 h 652"/>
                <a:gd name="T32" fmla="*/ 1 w 605"/>
                <a:gd name="T33" fmla="*/ 30 h 652"/>
                <a:gd name="T34" fmla="*/ 2 w 605"/>
                <a:gd name="T35" fmla="*/ 29 h 652"/>
                <a:gd name="T36" fmla="*/ 3 w 605"/>
                <a:gd name="T37" fmla="*/ 29 h 652"/>
                <a:gd name="T38" fmla="*/ 4 w 605"/>
                <a:gd name="T39" fmla="*/ 30 h 652"/>
                <a:gd name="T40" fmla="*/ 6 w 605"/>
                <a:gd name="T41" fmla="*/ 32 h 652"/>
                <a:gd name="T42" fmla="*/ 9 w 605"/>
                <a:gd name="T43" fmla="*/ 33 h 652"/>
                <a:gd name="T44" fmla="*/ 17 w 605"/>
                <a:gd name="T45" fmla="*/ 36 h 652"/>
                <a:gd name="T46" fmla="*/ 24 w 605"/>
                <a:gd name="T47" fmla="*/ 37 h 652"/>
                <a:gd name="T48" fmla="*/ 31 w 605"/>
                <a:gd name="T49" fmla="*/ 36 h 652"/>
                <a:gd name="T50" fmla="*/ 34 w 605"/>
                <a:gd name="T51" fmla="*/ 33 h 652"/>
                <a:gd name="T52" fmla="*/ 34 w 605"/>
                <a:gd name="T53" fmla="*/ 28 h 652"/>
                <a:gd name="T54" fmla="*/ 32 w 605"/>
                <a:gd name="T55" fmla="*/ 23 h 652"/>
                <a:gd name="T56" fmla="*/ 30 w 605"/>
                <a:gd name="T57" fmla="*/ 18 h 652"/>
                <a:gd name="T58" fmla="*/ 28 w 605"/>
                <a:gd name="T59" fmla="*/ 14 h 652"/>
                <a:gd name="T60" fmla="*/ 25 w 605"/>
                <a:gd name="T61" fmla="*/ 11 h 652"/>
                <a:gd name="T62" fmla="*/ 23 w 605"/>
                <a:gd name="T63" fmla="*/ 9 h 652"/>
                <a:gd name="T64" fmla="*/ 22 w 605"/>
                <a:gd name="T65" fmla="*/ 8 h 652"/>
                <a:gd name="T66" fmla="*/ 18 w 605"/>
                <a:gd name="T67" fmla="*/ 6 h 652"/>
                <a:gd name="T68" fmla="*/ 14 w 605"/>
                <a:gd name="T69" fmla="*/ 4 h 652"/>
                <a:gd name="T70" fmla="*/ 10 w 605"/>
                <a:gd name="T71" fmla="*/ 3 h 652"/>
                <a:gd name="T72" fmla="*/ 1 w 605"/>
                <a:gd name="T73" fmla="*/ 2 h 652"/>
                <a:gd name="T74" fmla="*/ 0 w 605"/>
                <a:gd name="T75" fmla="*/ 1 h 652"/>
                <a:gd name="T76" fmla="*/ 1 w 605"/>
                <a:gd name="T77" fmla="*/ 0 h 652"/>
                <a:gd name="T78" fmla="*/ 1 w 605"/>
                <a:gd name="T79" fmla="*/ 0 h 6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5" h="652">
                  <a:moveTo>
                    <a:pt x="16" y="0"/>
                  </a:moveTo>
                  <a:lnTo>
                    <a:pt x="175" y="6"/>
                  </a:lnTo>
                  <a:lnTo>
                    <a:pt x="318" y="38"/>
                  </a:lnTo>
                  <a:lnTo>
                    <a:pt x="440" y="106"/>
                  </a:lnTo>
                  <a:lnTo>
                    <a:pt x="535" y="226"/>
                  </a:lnTo>
                  <a:lnTo>
                    <a:pt x="582" y="342"/>
                  </a:lnTo>
                  <a:lnTo>
                    <a:pt x="605" y="462"/>
                  </a:lnTo>
                  <a:lnTo>
                    <a:pt x="601" y="519"/>
                  </a:lnTo>
                  <a:lnTo>
                    <a:pt x="584" y="568"/>
                  </a:lnTo>
                  <a:lnTo>
                    <a:pt x="554" y="608"/>
                  </a:lnTo>
                  <a:lnTo>
                    <a:pt x="506" y="637"/>
                  </a:lnTo>
                  <a:lnTo>
                    <a:pt x="367" y="652"/>
                  </a:lnTo>
                  <a:lnTo>
                    <a:pt x="223" y="637"/>
                  </a:lnTo>
                  <a:lnTo>
                    <a:pt x="160" y="601"/>
                  </a:lnTo>
                  <a:lnTo>
                    <a:pt x="111" y="555"/>
                  </a:lnTo>
                  <a:lnTo>
                    <a:pt x="65" y="506"/>
                  </a:lnTo>
                  <a:lnTo>
                    <a:pt x="19" y="449"/>
                  </a:lnTo>
                  <a:lnTo>
                    <a:pt x="23" y="426"/>
                  </a:lnTo>
                  <a:lnTo>
                    <a:pt x="46" y="428"/>
                  </a:lnTo>
                  <a:lnTo>
                    <a:pt x="67" y="450"/>
                  </a:lnTo>
                  <a:lnTo>
                    <a:pt x="90" y="468"/>
                  </a:lnTo>
                  <a:lnTo>
                    <a:pt x="139" y="492"/>
                  </a:lnTo>
                  <a:lnTo>
                    <a:pt x="251" y="532"/>
                  </a:lnTo>
                  <a:lnTo>
                    <a:pt x="364" y="546"/>
                  </a:lnTo>
                  <a:lnTo>
                    <a:pt x="472" y="532"/>
                  </a:lnTo>
                  <a:lnTo>
                    <a:pt x="516" y="488"/>
                  </a:lnTo>
                  <a:lnTo>
                    <a:pt x="518" y="420"/>
                  </a:lnTo>
                  <a:lnTo>
                    <a:pt x="491" y="344"/>
                  </a:lnTo>
                  <a:lnTo>
                    <a:pt x="455" y="270"/>
                  </a:lnTo>
                  <a:lnTo>
                    <a:pt x="417" y="209"/>
                  </a:lnTo>
                  <a:lnTo>
                    <a:pt x="373" y="158"/>
                  </a:lnTo>
                  <a:lnTo>
                    <a:pt x="350" y="137"/>
                  </a:lnTo>
                  <a:lnTo>
                    <a:pt x="326" y="118"/>
                  </a:lnTo>
                  <a:lnTo>
                    <a:pt x="272" y="84"/>
                  </a:lnTo>
                  <a:lnTo>
                    <a:pt x="215" y="59"/>
                  </a:lnTo>
                  <a:lnTo>
                    <a:pt x="154" y="44"/>
                  </a:lnTo>
                  <a:lnTo>
                    <a:pt x="18" y="32"/>
                  </a:lnTo>
                  <a:lnTo>
                    <a:pt x="0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4" name="Freeform 223"/>
            <p:cNvSpPr>
              <a:spLocks noChangeAspect="1"/>
            </p:cNvSpPr>
            <p:nvPr/>
          </p:nvSpPr>
          <p:spPr bwMode="auto">
            <a:xfrm>
              <a:off x="722" y="1784"/>
              <a:ext cx="69" cy="117"/>
            </a:xfrm>
            <a:custGeom>
              <a:avLst/>
              <a:gdLst>
                <a:gd name="T0" fmla="*/ 57 w 1040"/>
                <a:gd name="T1" fmla="*/ 0 h 1758"/>
                <a:gd name="T2" fmla="*/ 60 w 1040"/>
                <a:gd name="T3" fmla="*/ 7 h 1758"/>
                <a:gd name="T4" fmla="*/ 63 w 1040"/>
                <a:gd name="T5" fmla="*/ 13 h 1758"/>
                <a:gd name="T6" fmla="*/ 66 w 1040"/>
                <a:gd name="T7" fmla="*/ 25 h 1758"/>
                <a:gd name="T8" fmla="*/ 68 w 1040"/>
                <a:gd name="T9" fmla="*/ 37 h 1758"/>
                <a:gd name="T10" fmla="*/ 69 w 1040"/>
                <a:gd name="T11" fmla="*/ 51 h 1758"/>
                <a:gd name="T12" fmla="*/ 68 w 1040"/>
                <a:gd name="T13" fmla="*/ 62 h 1758"/>
                <a:gd name="T14" fmla="*/ 67 w 1040"/>
                <a:gd name="T15" fmla="*/ 67 h 1758"/>
                <a:gd name="T16" fmla="*/ 65 w 1040"/>
                <a:gd name="T17" fmla="*/ 73 h 1758"/>
                <a:gd name="T18" fmla="*/ 63 w 1040"/>
                <a:gd name="T19" fmla="*/ 80 h 1758"/>
                <a:gd name="T20" fmla="*/ 60 w 1040"/>
                <a:gd name="T21" fmla="*/ 85 h 1758"/>
                <a:gd name="T22" fmla="*/ 59 w 1040"/>
                <a:gd name="T23" fmla="*/ 88 h 1758"/>
                <a:gd name="T24" fmla="*/ 57 w 1040"/>
                <a:gd name="T25" fmla="*/ 90 h 1758"/>
                <a:gd name="T26" fmla="*/ 53 w 1040"/>
                <a:gd name="T27" fmla="*/ 94 h 1758"/>
                <a:gd name="T28" fmla="*/ 51 w 1040"/>
                <a:gd name="T29" fmla="*/ 96 h 1758"/>
                <a:gd name="T30" fmla="*/ 49 w 1040"/>
                <a:gd name="T31" fmla="*/ 98 h 1758"/>
                <a:gd name="T32" fmla="*/ 46 w 1040"/>
                <a:gd name="T33" fmla="*/ 100 h 1758"/>
                <a:gd name="T34" fmla="*/ 44 w 1040"/>
                <a:gd name="T35" fmla="*/ 101 h 1758"/>
                <a:gd name="T36" fmla="*/ 41 w 1040"/>
                <a:gd name="T37" fmla="*/ 103 h 1758"/>
                <a:gd name="T38" fmla="*/ 38 w 1040"/>
                <a:gd name="T39" fmla="*/ 104 h 1758"/>
                <a:gd name="T40" fmla="*/ 35 w 1040"/>
                <a:gd name="T41" fmla="*/ 106 h 1758"/>
                <a:gd name="T42" fmla="*/ 32 w 1040"/>
                <a:gd name="T43" fmla="*/ 107 h 1758"/>
                <a:gd name="T44" fmla="*/ 28 w 1040"/>
                <a:gd name="T45" fmla="*/ 109 h 1758"/>
                <a:gd name="T46" fmla="*/ 24 w 1040"/>
                <a:gd name="T47" fmla="*/ 111 h 1758"/>
                <a:gd name="T48" fmla="*/ 17 w 1040"/>
                <a:gd name="T49" fmla="*/ 113 h 1758"/>
                <a:gd name="T50" fmla="*/ 1 w 1040"/>
                <a:gd name="T51" fmla="*/ 117 h 1758"/>
                <a:gd name="T52" fmla="*/ 0 w 1040"/>
                <a:gd name="T53" fmla="*/ 116 h 1758"/>
                <a:gd name="T54" fmla="*/ 1 w 1040"/>
                <a:gd name="T55" fmla="*/ 115 h 1758"/>
                <a:gd name="T56" fmla="*/ 8 w 1040"/>
                <a:gd name="T57" fmla="*/ 112 h 1758"/>
                <a:gd name="T58" fmla="*/ 12 w 1040"/>
                <a:gd name="T59" fmla="*/ 110 h 1758"/>
                <a:gd name="T60" fmla="*/ 15 w 1040"/>
                <a:gd name="T61" fmla="*/ 109 h 1758"/>
                <a:gd name="T62" fmla="*/ 18 w 1040"/>
                <a:gd name="T63" fmla="*/ 107 h 1758"/>
                <a:gd name="T64" fmla="*/ 22 w 1040"/>
                <a:gd name="T65" fmla="*/ 105 h 1758"/>
                <a:gd name="T66" fmla="*/ 25 w 1040"/>
                <a:gd name="T67" fmla="*/ 103 h 1758"/>
                <a:gd name="T68" fmla="*/ 29 w 1040"/>
                <a:gd name="T69" fmla="*/ 101 h 1758"/>
                <a:gd name="T70" fmla="*/ 35 w 1040"/>
                <a:gd name="T71" fmla="*/ 99 h 1758"/>
                <a:gd name="T72" fmla="*/ 39 w 1040"/>
                <a:gd name="T73" fmla="*/ 96 h 1758"/>
                <a:gd name="T74" fmla="*/ 44 w 1040"/>
                <a:gd name="T75" fmla="*/ 93 h 1758"/>
                <a:gd name="T76" fmla="*/ 48 w 1040"/>
                <a:gd name="T77" fmla="*/ 90 h 1758"/>
                <a:gd name="T78" fmla="*/ 51 w 1040"/>
                <a:gd name="T79" fmla="*/ 86 h 1758"/>
                <a:gd name="T80" fmla="*/ 54 w 1040"/>
                <a:gd name="T81" fmla="*/ 81 h 1758"/>
                <a:gd name="T82" fmla="*/ 58 w 1040"/>
                <a:gd name="T83" fmla="*/ 71 h 1758"/>
                <a:gd name="T84" fmla="*/ 61 w 1040"/>
                <a:gd name="T85" fmla="*/ 61 h 1758"/>
                <a:gd name="T86" fmla="*/ 62 w 1040"/>
                <a:gd name="T87" fmla="*/ 51 h 1758"/>
                <a:gd name="T88" fmla="*/ 61 w 1040"/>
                <a:gd name="T89" fmla="*/ 37 h 1758"/>
                <a:gd name="T90" fmla="*/ 60 w 1040"/>
                <a:gd name="T91" fmla="*/ 26 h 1758"/>
                <a:gd name="T92" fmla="*/ 59 w 1040"/>
                <a:gd name="T93" fmla="*/ 20 h 1758"/>
                <a:gd name="T94" fmla="*/ 57 w 1040"/>
                <a:gd name="T95" fmla="*/ 14 h 1758"/>
                <a:gd name="T96" fmla="*/ 55 w 1040"/>
                <a:gd name="T97" fmla="*/ 8 h 1758"/>
                <a:gd name="T98" fmla="*/ 52 w 1040"/>
                <a:gd name="T99" fmla="*/ 2 h 1758"/>
                <a:gd name="T100" fmla="*/ 52 w 1040"/>
                <a:gd name="T101" fmla="*/ 1 h 1758"/>
                <a:gd name="T102" fmla="*/ 54 w 1040"/>
                <a:gd name="T103" fmla="*/ 0 h 1758"/>
                <a:gd name="T104" fmla="*/ 57 w 1040"/>
                <a:gd name="T105" fmla="*/ 0 h 1758"/>
                <a:gd name="T106" fmla="*/ 57 w 1040"/>
                <a:gd name="T107" fmla="*/ 0 h 17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40" h="1758">
                  <a:moveTo>
                    <a:pt x="861" y="2"/>
                  </a:moveTo>
                  <a:lnTo>
                    <a:pt x="907" y="101"/>
                  </a:lnTo>
                  <a:lnTo>
                    <a:pt x="945" y="194"/>
                  </a:lnTo>
                  <a:lnTo>
                    <a:pt x="1000" y="370"/>
                  </a:lnTo>
                  <a:lnTo>
                    <a:pt x="1030" y="555"/>
                  </a:lnTo>
                  <a:lnTo>
                    <a:pt x="1040" y="766"/>
                  </a:lnTo>
                  <a:lnTo>
                    <a:pt x="1026" y="933"/>
                  </a:lnTo>
                  <a:lnTo>
                    <a:pt x="1009" y="1011"/>
                  </a:lnTo>
                  <a:lnTo>
                    <a:pt x="983" y="1097"/>
                  </a:lnTo>
                  <a:lnTo>
                    <a:pt x="948" y="1195"/>
                  </a:lnTo>
                  <a:lnTo>
                    <a:pt x="907" y="1279"/>
                  </a:lnTo>
                  <a:lnTo>
                    <a:pt x="882" y="1317"/>
                  </a:lnTo>
                  <a:lnTo>
                    <a:pt x="855" y="1351"/>
                  </a:lnTo>
                  <a:lnTo>
                    <a:pt x="798" y="1414"/>
                  </a:lnTo>
                  <a:lnTo>
                    <a:pt x="766" y="1443"/>
                  </a:lnTo>
                  <a:lnTo>
                    <a:pt x="732" y="1471"/>
                  </a:lnTo>
                  <a:lnTo>
                    <a:pt x="696" y="1496"/>
                  </a:lnTo>
                  <a:lnTo>
                    <a:pt x="658" y="1520"/>
                  </a:lnTo>
                  <a:lnTo>
                    <a:pt x="618" y="1543"/>
                  </a:lnTo>
                  <a:lnTo>
                    <a:pt x="574" y="1568"/>
                  </a:lnTo>
                  <a:lnTo>
                    <a:pt x="530" y="1591"/>
                  </a:lnTo>
                  <a:lnTo>
                    <a:pt x="485" y="1612"/>
                  </a:lnTo>
                  <a:lnTo>
                    <a:pt x="422" y="1640"/>
                  </a:lnTo>
                  <a:lnTo>
                    <a:pt x="365" y="1661"/>
                  </a:lnTo>
                  <a:lnTo>
                    <a:pt x="255" y="1693"/>
                  </a:lnTo>
                  <a:lnTo>
                    <a:pt x="21" y="1758"/>
                  </a:lnTo>
                  <a:lnTo>
                    <a:pt x="0" y="1749"/>
                  </a:lnTo>
                  <a:lnTo>
                    <a:pt x="9" y="1728"/>
                  </a:lnTo>
                  <a:lnTo>
                    <a:pt x="127" y="1680"/>
                  </a:lnTo>
                  <a:lnTo>
                    <a:pt x="178" y="1657"/>
                  </a:lnTo>
                  <a:lnTo>
                    <a:pt x="228" y="1633"/>
                  </a:lnTo>
                  <a:lnTo>
                    <a:pt x="277" y="1606"/>
                  </a:lnTo>
                  <a:lnTo>
                    <a:pt x="327" y="1579"/>
                  </a:lnTo>
                  <a:lnTo>
                    <a:pt x="382" y="1551"/>
                  </a:lnTo>
                  <a:lnTo>
                    <a:pt x="441" y="1522"/>
                  </a:lnTo>
                  <a:lnTo>
                    <a:pt x="521" y="1482"/>
                  </a:lnTo>
                  <a:lnTo>
                    <a:pt x="593" y="1441"/>
                  </a:lnTo>
                  <a:lnTo>
                    <a:pt x="658" y="1395"/>
                  </a:lnTo>
                  <a:lnTo>
                    <a:pt x="716" y="1346"/>
                  </a:lnTo>
                  <a:lnTo>
                    <a:pt x="768" y="1289"/>
                  </a:lnTo>
                  <a:lnTo>
                    <a:pt x="812" y="1224"/>
                  </a:lnTo>
                  <a:lnTo>
                    <a:pt x="878" y="1062"/>
                  </a:lnTo>
                  <a:lnTo>
                    <a:pt x="918" y="916"/>
                  </a:lnTo>
                  <a:lnTo>
                    <a:pt x="929" y="766"/>
                  </a:lnTo>
                  <a:lnTo>
                    <a:pt x="924" y="562"/>
                  </a:lnTo>
                  <a:lnTo>
                    <a:pt x="903" y="384"/>
                  </a:lnTo>
                  <a:lnTo>
                    <a:pt x="882" y="298"/>
                  </a:lnTo>
                  <a:lnTo>
                    <a:pt x="857" y="213"/>
                  </a:lnTo>
                  <a:lnTo>
                    <a:pt x="823" y="121"/>
                  </a:lnTo>
                  <a:lnTo>
                    <a:pt x="779" y="26"/>
                  </a:lnTo>
                  <a:lnTo>
                    <a:pt x="787" y="13"/>
                  </a:lnTo>
                  <a:lnTo>
                    <a:pt x="813" y="0"/>
                  </a:lnTo>
                  <a:lnTo>
                    <a:pt x="86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5" name="Freeform 224"/>
            <p:cNvSpPr>
              <a:spLocks noChangeAspect="1"/>
            </p:cNvSpPr>
            <p:nvPr/>
          </p:nvSpPr>
          <p:spPr bwMode="auto">
            <a:xfrm>
              <a:off x="630" y="1854"/>
              <a:ext cx="73" cy="47"/>
            </a:xfrm>
            <a:custGeom>
              <a:avLst/>
              <a:gdLst>
                <a:gd name="T0" fmla="*/ 2 w 1103"/>
                <a:gd name="T1" fmla="*/ 1 h 713"/>
                <a:gd name="T2" fmla="*/ 4 w 1103"/>
                <a:gd name="T3" fmla="*/ 4 h 713"/>
                <a:gd name="T4" fmla="*/ 5 w 1103"/>
                <a:gd name="T5" fmla="*/ 7 h 713"/>
                <a:gd name="T6" fmla="*/ 7 w 1103"/>
                <a:gd name="T7" fmla="*/ 10 h 713"/>
                <a:gd name="T8" fmla="*/ 9 w 1103"/>
                <a:gd name="T9" fmla="*/ 13 h 713"/>
                <a:gd name="T10" fmla="*/ 11 w 1103"/>
                <a:gd name="T11" fmla="*/ 16 h 713"/>
                <a:gd name="T12" fmla="*/ 13 w 1103"/>
                <a:gd name="T13" fmla="*/ 18 h 713"/>
                <a:gd name="T14" fmla="*/ 15 w 1103"/>
                <a:gd name="T15" fmla="*/ 20 h 713"/>
                <a:gd name="T16" fmla="*/ 18 w 1103"/>
                <a:gd name="T17" fmla="*/ 22 h 713"/>
                <a:gd name="T18" fmla="*/ 20 w 1103"/>
                <a:gd name="T19" fmla="*/ 24 h 713"/>
                <a:gd name="T20" fmla="*/ 23 w 1103"/>
                <a:gd name="T21" fmla="*/ 26 h 713"/>
                <a:gd name="T22" fmla="*/ 26 w 1103"/>
                <a:gd name="T23" fmla="*/ 27 h 713"/>
                <a:gd name="T24" fmla="*/ 29 w 1103"/>
                <a:gd name="T25" fmla="*/ 29 h 713"/>
                <a:gd name="T26" fmla="*/ 32 w 1103"/>
                <a:gd name="T27" fmla="*/ 30 h 713"/>
                <a:gd name="T28" fmla="*/ 35 w 1103"/>
                <a:gd name="T29" fmla="*/ 32 h 713"/>
                <a:gd name="T30" fmla="*/ 38 w 1103"/>
                <a:gd name="T31" fmla="*/ 33 h 713"/>
                <a:gd name="T32" fmla="*/ 42 w 1103"/>
                <a:gd name="T33" fmla="*/ 35 h 713"/>
                <a:gd name="T34" fmla="*/ 47 w 1103"/>
                <a:gd name="T35" fmla="*/ 37 h 713"/>
                <a:gd name="T36" fmla="*/ 54 w 1103"/>
                <a:gd name="T37" fmla="*/ 39 h 713"/>
                <a:gd name="T38" fmla="*/ 58 w 1103"/>
                <a:gd name="T39" fmla="*/ 41 h 713"/>
                <a:gd name="T40" fmla="*/ 63 w 1103"/>
                <a:gd name="T41" fmla="*/ 43 h 713"/>
                <a:gd name="T42" fmla="*/ 67 w 1103"/>
                <a:gd name="T43" fmla="*/ 44 h 713"/>
                <a:gd name="T44" fmla="*/ 72 w 1103"/>
                <a:gd name="T45" fmla="*/ 44 h 713"/>
                <a:gd name="T46" fmla="*/ 73 w 1103"/>
                <a:gd name="T47" fmla="*/ 45 h 713"/>
                <a:gd name="T48" fmla="*/ 73 w 1103"/>
                <a:gd name="T49" fmla="*/ 46 h 713"/>
                <a:gd name="T50" fmla="*/ 72 w 1103"/>
                <a:gd name="T51" fmla="*/ 46 h 713"/>
                <a:gd name="T52" fmla="*/ 62 w 1103"/>
                <a:gd name="T53" fmla="*/ 47 h 713"/>
                <a:gd name="T54" fmla="*/ 52 w 1103"/>
                <a:gd name="T55" fmla="*/ 46 h 713"/>
                <a:gd name="T56" fmla="*/ 39 w 1103"/>
                <a:gd name="T57" fmla="*/ 41 h 713"/>
                <a:gd name="T58" fmla="*/ 32 w 1103"/>
                <a:gd name="T59" fmla="*/ 38 h 713"/>
                <a:gd name="T60" fmla="*/ 28 w 1103"/>
                <a:gd name="T61" fmla="*/ 36 h 713"/>
                <a:gd name="T62" fmla="*/ 25 w 1103"/>
                <a:gd name="T63" fmla="*/ 34 h 713"/>
                <a:gd name="T64" fmla="*/ 23 w 1103"/>
                <a:gd name="T65" fmla="*/ 33 h 713"/>
                <a:gd name="T66" fmla="*/ 20 w 1103"/>
                <a:gd name="T67" fmla="*/ 31 h 713"/>
                <a:gd name="T68" fmla="*/ 18 w 1103"/>
                <a:gd name="T69" fmla="*/ 28 h 713"/>
                <a:gd name="T70" fmla="*/ 15 w 1103"/>
                <a:gd name="T71" fmla="*/ 26 h 713"/>
                <a:gd name="T72" fmla="*/ 11 w 1103"/>
                <a:gd name="T73" fmla="*/ 21 h 713"/>
                <a:gd name="T74" fmla="*/ 9 w 1103"/>
                <a:gd name="T75" fmla="*/ 18 h 713"/>
                <a:gd name="T76" fmla="*/ 7 w 1103"/>
                <a:gd name="T77" fmla="*/ 15 h 713"/>
                <a:gd name="T78" fmla="*/ 5 w 1103"/>
                <a:gd name="T79" fmla="*/ 12 h 713"/>
                <a:gd name="T80" fmla="*/ 3 w 1103"/>
                <a:gd name="T81" fmla="*/ 9 h 713"/>
                <a:gd name="T82" fmla="*/ 0 w 1103"/>
                <a:gd name="T83" fmla="*/ 1 h 713"/>
                <a:gd name="T84" fmla="*/ 1 w 1103"/>
                <a:gd name="T85" fmla="*/ 0 h 713"/>
                <a:gd name="T86" fmla="*/ 2 w 1103"/>
                <a:gd name="T87" fmla="*/ 1 h 713"/>
                <a:gd name="T88" fmla="*/ 2 w 1103"/>
                <a:gd name="T89" fmla="*/ 1 h 7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3" h="713">
                  <a:moveTo>
                    <a:pt x="29" y="8"/>
                  </a:moveTo>
                  <a:lnTo>
                    <a:pt x="54" y="61"/>
                  </a:lnTo>
                  <a:lnTo>
                    <a:pt x="78" y="110"/>
                  </a:lnTo>
                  <a:lnTo>
                    <a:pt x="107" y="156"/>
                  </a:lnTo>
                  <a:lnTo>
                    <a:pt x="135" y="198"/>
                  </a:lnTo>
                  <a:lnTo>
                    <a:pt x="166" y="236"/>
                  </a:lnTo>
                  <a:lnTo>
                    <a:pt x="198" y="272"/>
                  </a:lnTo>
                  <a:lnTo>
                    <a:pt x="232" y="304"/>
                  </a:lnTo>
                  <a:lnTo>
                    <a:pt x="268" y="337"/>
                  </a:lnTo>
                  <a:lnTo>
                    <a:pt x="307" y="365"/>
                  </a:lnTo>
                  <a:lnTo>
                    <a:pt x="346" y="392"/>
                  </a:lnTo>
                  <a:lnTo>
                    <a:pt x="388" y="416"/>
                  </a:lnTo>
                  <a:lnTo>
                    <a:pt x="432" y="439"/>
                  </a:lnTo>
                  <a:lnTo>
                    <a:pt x="478" y="462"/>
                  </a:lnTo>
                  <a:lnTo>
                    <a:pt x="527" y="485"/>
                  </a:lnTo>
                  <a:lnTo>
                    <a:pt x="576" y="506"/>
                  </a:lnTo>
                  <a:lnTo>
                    <a:pt x="630" y="527"/>
                  </a:lnTo>
                  <a:lnTo>
                    <a:pt x="717" y="567"/>
                  </a:lnTo>
                  <a:lnTo>
                    <a:pt x="810" y="593"/>
                  </a:lnTo>
                  <a:lnTo>
                    <a:pt x="883" y="618"/>
                  </a:lnTo>
                  <a:lnTo>
                    <a:pt x="945" y="645"/>
                  </a:lnTo>
                  <a:lnTo>
                    <a:pt x="1010" y="665"/>
                  </a:lnTo>
                  <a:lnTo>
                    <a:pt x="1086" y="673"/>
                  </a:lnTo>
                  <a:lnTo>
                    <a:pt x="1103" y="690"/>
                  </a:lnTo>
                  <a:lnTo>
                    <a:pt x="1097" y="702"/>
                  </a:lnTo>
                  <a:lnTo>
                    <a:pt x="1086" y="705"/>
                  </a:lnTo>
                  <a:lnTo>
                    <a:pt x="932" y="713"/>
                  </a:lnTo>
                  <a:lnTo>
                    <a:pt x="782" y="694"/>
                  </a:lnTo>
                  <a:lnTo>
                    <a:pt x="586" y="624"/>
                  </a:lnTo>
                  <a:lnTo>
                    <a:pt x="480" y="576"/>
                  </a:lnTo>
                  <a:lnTo>
                    <a:pt x="430" y="551"/>
                  </a:lnTo>
                  <a:lnTo>
                    <a:pt x="384" y="523"/>
                  </a:lnTo>
                  <a:lnTo>
                    <a:pt x="343" y="494"/>
                  </a:lnTo>
                  <a:lnTo>
                    <a:pt x="303" y="464"/>
                  </a:lnTo>
                  <a:lnTo>
                    <a:pt x="265" y="430"/>
                  </a:lnTo>
                  <a:lnTo>
                    <a:pt x="229" y="396"/>
                  </a:lnTo>
                  <a:lnTo>
                    <a:pt x="164" y="318"/>
                  </a:lnTo>
                  <a:lnTo>
                    <a:pt x="134" y="276"/>
                  </a:lnTo>
                  <a:lnTo>
                    <a:pt x="105" y="230"/>
                  </a:lnTo>
                  <a:lnTo>
                    <a:pt x="76" y="183"/>
                  </a:lnTo>
                  <a:lnTo>
                    <a:pt x="50" y="131"/>
                  </a:lnTo>
                  <a:lnTo>
                    <a:pt x="0" y="21"/>
                  </a:lnTo>
                  <a:lnTo>
                    <a:pt x="8" y="0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6" name="Freeform 225"/>
            <p:cNvSpPr>
              <a:spLocks noChangeAspect="1"/>
            </p:cNvSpPr>
            <p:nvPr/>
          </p:nvSpPr>
          <p:spPr bwMode="auto">
            <a:xfrm>
              <a:off x="634" y="1771"/>
              <a:ext cx="44" cy="104"/>
            </a:xfrm>
            <a:custGeom>
              <a:avLst/>
              <a:gdLst>
                <a:gd name="T0" fmla="*/ 33 w 648"/>
                <a:gd name="T1" fmla="*/ 4 h 1553"/>
                <a:gd name="T2" fmla="*/ 25 w 648"/>
                <a:gd name="T3" fmla="*/ 8 h 1553"/>
                <a:gd name="T4" fmla="*/ 23 w 648"/>
                <a:gd name="T5" fmla="*/ 24 h 1553"/>
                <a:gd name="T6" fmla="*/ 19 w 648"/>
                <a:gd name="T7" fmla="*/ 30 h 1553"/>
                <a:gd name="T8" fmla="*/ 14 w 648"/>
                <a:gd name="T9" fmla="*/ 34 h 1553"/>
                <a:gd name="T10" fmla="*/ 12 w 648"/>
                <a:gd name="T11" fmla="*/ 42 h 1553"/>
                <a:gd name="T12" fmla="*/ 15 w 648"/>
                <a:gd name="T13" fmla="*/ 57 h 1553"/>
                <a:gd name="T14" fmla="*/ 11 w 648"/>
                <a:gd name="T15" fmla="*/ 63 h 1553"/>
                <a:gd name="T16" fmla="*/ 6 w 648"/>
                <a:gd name="T17" fmla="*/ 68 h 1553"/>
                <a:gd name="T18" fmla="*/ 9 w 648"/>
                <a:gd name="T19" fmla="*/ 73 h 1553"/>
                <a:gd name="T20" fmla="*/ 13 w 648"/>
                <a:gd name="T21" fmla="*/ 77 h 1553"/>
                <a:gd name="T22" fmla="*/ 23 w 648"/>
                <a:gd name="T23" fmla="*/ 82 h 1553"/>
                <a:gd name="T24" fmla="*/ 26 w 648"/>
                <a:gd name="T25" fmla="*/ 89 h 1553"/>
                <a:gd name="T26" fmla="*/ 25 w 648"/>
                <a:gd name="T27" fmla="*/ 98 h 1553"/>
                <a:gd name="T28" fmla="*/ 40 w 648"/>
                <a:gd name="T29" fmla="*/ 96 h 1553"/>
                <a:gd name="T30" fmla="*/ 43 w 648"/>
                <a:gd name="T31" fmla="*/ 96 h 1553"/>
                <a:gd name="T32" fmla="*/ 43 w 648"/>
                <a:gd name="T33" fmla="*/ 100 h 1553"/>
                <a:gd name="T34" fmla="*/ 40 w 648"/>
                <a:gd name="T35" fmla="*/ 100 h 1553"/>
                <a:gd name="T36" fmla="*/ 20 w 648"/>
                <a:gd name="T37" fmla="*/ 104 h 1553"/>
                <a:gd name="T38" fmla="*/ 20 w 648"/>
                <a:gd name="T39" fmla="*/ 97 h 1553"/>
                <a:gd name="T40" fmla="*/ 23 w 648"/>
                <a:gd name="T41" fmla="*/ 88 h 1553"/>
                <a:gd name="T42" fmla="*/ 21 w 648"/>
                <a:gd name="T43" fmla="*/ 86 h 1553"/>
                <a:gd name="T44" fmla="*/ 14 w 648"/>
                <a:gd name="T45" fmla="*/ 81 h 1553"/>
                <a:gd name="T46" fmla="*/ 8 w 648"/>
                <a:gd name="T47" fmla="*/ 77 h 1553"/>
                <a:gd name="T48" fmla="*/ 0 w 648"/>
                <a:gd name="T49" fmla="*/ 69 h 1553"/>
                <a:gd name="T50" fmla="*/ 3 w 648"/>
                <a:gd name="T51" fmla="*/ 63 h 1553"/>
                <a:gd name="T52" fmla="*/ 10 w 648"/>
                <a:gd name="T53" fmla="*/ 55 h 1553"/>
                <a:gd name="T54" fmla="*/ 8 w 648"/>
                <a:gd name="T55" fmla="*/ 46 h 1553"/>
                <a:gd name="T56" fmla="*/ 3 w 648"/>
                <a:gd name="T57" fmla="*/ 38 h 1553"/>
                <a:gd name="T58" fmla="*/ 4 w 648"/>
                <a:gd name="T59" fmla="*/ 34 h 1553"/>
                <a:gd name="T60" fmla="*/ 8 w 648"/>
                <a:gd name="T61" fmla="*/ 31 h 1553"/>
                <a:gd name="T62" fmla="*/ 18 w 648"/>
                <a:gd name="T63" fmla="*/ 27 h 1553"/>
                <a:gd name="T64" fmla="*/ 21 w 648"/>
                <a:gd name="T65" fmla="*/ 20 h 1553"/>
                <a:gd name="T66" fmla="*/ 16 w 648"/>
                <a:gd name="T67" fmla="*/ 11 h 1553"/>
                <a:gd name="T68" fmla="*/ 19 w 648"/>
                <a:gd name="T69" fmla="*/ 7 h 1553"/>
                <a:gd name="T70" fmla="*/ 26 w 648"/>
                <a:gd name="T71" fmla="*/ 4 h 1553"/>
                <a:gd name="T72" fmla="*/ 38 w 648"/>
                <a:gd name="T73" fmla="*/ 0 h 1553"/>
                <a:gd name="T74" fmla="*/ 38 w 648"/>
                <a:gd name="T75" fmla="*/ 2 h 15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48" h="1553">
                  <a:moveTo>
                    <a:pt x="555" y="28"/>
                  </a:moveTo>
                  <a:lnTo>
                    <a:pt x="485" y="62"/>
                  </a:lnTo>
                  <a:lnTo>
                    <a:pt x="424" y="93"/>
                  </a:lnTo>
                  <a:lnTo>
                    <a:pt x="365" y="125"/>
                  </a:lnTo>
                  <a:lnTo>
                    <a:pt x="304" y="167"/>
                  </a:lnTo>
                  <a:lnTo>
                    <a:pt x="346" y="365"/>
                  </a:lnTo>
                  <a:lnTo>
                    <a:pt x="300" y="422"/>
                  </a:lnTo>
                  <a:lnTo>
                    <a:pt x="276" y="446"/>
                  </a:lnTo>
                  <a:lnTo>
                    <a:pt x="253" y="469"/>
                  </a:lnTo>
                  <a:lnTo>
                    <a:pt x="203" y="511"/>
                  </a:lnTo>
                  <a:lnTo>
                    <a:pt x="148" y="555"/>
                  </a:lnTo>
                  <a:lnTo>
                    <a:pt x="184" y="629"/>
                  </a:lnTo>
                  <a:lnTo>
                    <a:pt x="213" y="699"/>
                  </a:lnTo>
                  <a:lnTo>
                    <a:pt x="224" y="851"/>
                  </a:lnTo>
                  <a:lnTo>
                    <a:pt x="192" y="897"/>
                  </a:lnTo>
                  <a:lnTo>
                    <a:pt x="160" y="939"/>
                  </a:lnTo>
                  <a:lnTo>
                    <a:pt x="129" y="981"/>
                  </a:lnTo>
                  <a:lnTo>
                    <a:pt x="95" y="1022"/>
                  </a:lnTo>
                  <a:lnTo>
                    <a:pt x="112" y="1060"/>
                  </a:lnTo>
                  <a:lnTo>
                    <a:pt x="133" y="1093"/>
                  </a:lnTo>
                  <a:lnTo>
                    <a:pt x="160" y="1123"/>
                  </a:lnTo>
                  <a:lnTo>
                    <a:pt x="192" y="1152"/>
                  </a:lnTo>
                  <a:lnTo>
                    <a:pt x="268" y="1190"/>
                  </a:lnTo>
                  <a:lnTo>
                    <a:pt x="338" y="1231"/>
                  </a:lnTo>
                  <a:lnTo>
                    <a:pt x="378" y="1275"/>
                  </a:lnTo>
                  <a:lnTo>
                    <a:pt x="386" y="1332"/>
                  </a:lnTo>
                  <a:lnTo>
                    <a:pt x="376" y="1397"/>
                  </a:lnTo>
                  <a:lnTo>
                    <a:pt x="361" y="1467"/>
                  </a:lnTo>
                  <a:lnTo>
                    <a:pt x="470" y="1446"/>
                  </a:lnTo>
                  <a:lnTo>
                    <a:pt x="587" y="1429"/>
                  </a:lnTo>
                  <a:lnTo>
                    <a:pt x="610" y="1427"/>
                  </a:lnTo>
                  <a:lnTo>
                    <a:pt x="639" y="1437"/>
                  </a:lnTo>
                  <a:lnTo>
                    <a:pt x="648" y="1465"/>
                  </a:lnTo>
                  <a:lnTo>
                    <a:pt x="639" y="1492"/>
                  </a:lnTo>
                  <a:lnTo>
                    <a:pt x="610" y="1501"/>
                  </a:lnTo>
                  <a:lnTo>
                    <a:pt x="591" y="1500"/>
                  </a:lnTo>
                  <a:lnTo>
                    <a:pt x="325" y="1553"/>
                  </a:lnTo>
                  <a:lnTo>
                    <a:pt x="289" y="1547"/>
                  </a:lnTo>
                  <a:lnTo>
                    <a:pt x="279" y="1513"/>
                  </a:lnTo>
                  <a:lnTo>
                    <a:pt x="298" y="1444"/>
                  </a:lnTo>
                  <a:lnTo>
                    <a:pt x="327" y="1378"/>
                  </a:lnTo>
                  <a:lnTo>
                    <a:pt x="340" y="1321"/>
                  </a:lnTo>
                  <a:lnTo>
                    <a:pt x="333" y="1298"/>
                  </a:lnTo>
                  <a:lnTo>
                    <a:pt x="312" y="1279"/>
                  </a:lnTo>
                  <a:lnTo>
                    <a:pt x="241" y="1235"/>
                  </a:lnTo>
                  <a:lnTo>
                    <a:pt x="207" y="1214"/>
                  </a:lnTo>
                  <a:lnTo>
                    <a:pt x="167" y="1192"/>
                  </a:lnTo>
                  <a:lnTo>
                    <a:pt x="114" y="1155"/>
                  </a:lnTo>
                  <a:lnTo>
                    <a:pt x="67" y="1123"/>
                  </a:lnTo>
                  <a:lnTo>
                    <a:pt x="0" y="1024"/>
                  </a:lnTo>
                  <a:lnTo>
                    <a:pt x="8" y="982"/>
                  </a:lnTo>
                  <a:lnTo>
                    <a:pt x="47" y="939"/>
                  </a:lnTo>
                  <a:lnTo>
                    <a:pt x="82" y="903"/>
                  </a:lnTo>
                  <a:lnTo>
                    <a:pt x="152" y="821"/>
                  </a:lnTo>
                  <a:lnTo>
                    <a:pt x="150" y="749"/>
                  </a:lnTo>
                  <a:lnTo>
                    <a:pt x="122" y="690"/>
                  </a:lnTo>
                  <a:lnTo>
                    <a:pt x="82" y="631"/>
                  </a:lnTo>
                  <a:lnTo>
                    <a:pt x="44" y="562"/>
                  </a:lnTo>
                  <a:lnTo>
                    <a:pt x="40" y="534"/>
                  </a:lnTo>
                  <a:lnTo>
                    <a:pt x="55" y="507"/>
                  </a:lnTo>
                  <a:lnTo>
                    <a:pt x="89" y="481"/>
                  </a:lnTo>
                  <a:lnTo>
                    <a:pt x="124" y="464"/>
                  </a:lnTo>
                  <a:lnTo>
                    <a:pt x="192" y="439"/>
                  </a:lnTo>
                  <a:lnTo>
                    <a:pt x="259" y="410"/>
                  </a:lnTo>
                  <a:lnTo>
                    <a:pt x="316" y="357"/>
                  </a:lnTo>
                  <a:lnTo>
                    <a:pt x="302" y="304"/>
                  </a:lnTo>
                  <a:lnTo>
                    <a:pt x="279" y="260"/>
                  </a:lnTo>
                  <a:lnTo>
                    <a:pt x="230" y="167"/>
                  </a:lnTo>
                  <a:lnTo>
                    <a:pt x="241" y="129"/>
                  </a:lnTo>
                  <a:lnTo>
                    <a:pt x="278" y="102"/>
                  </a:lnTo>
                  <a:lnTo>
                    <a:pt x="314" y="81"/>
                  </a:lnTo>
                  <a:lnTo>
                    <a:pt x="386" y="55"/>
                  </a:lnTo>
                  <a:lnTo>
                    <a:pt x="542" y="0"/>
                  </a:lnTo>
                  <a:lnTo>
                    <a:pt x="563" y="7"/>
                  </a:lnTo>
                  <a:lnTo>
                    <a:pt x="555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7" name="Freeform 226"/>
            <p:cNvSpPr>
              <a:spLocks noChangeAspect="1"/>
            </p:cNvSpPr>
            <p:nvPr/>
          </p:nvSpPr>
          <p:spPr bwMode="auto">
            <a:xfrm>
              <a:off x="683" y="1872"/>
              <a:ext cx="26" cy="19"/>
            </a:xfrm>
            <a:custGeom>
              <a:avLst/>
              <a:gdLst>
                <a:gd name="T0" fmla="*/ 5 w 396"/>
                <a:gd name="T1" fmla="*/ 2 h 287"/>
                <a:gd name="T2" fmla="*/ 7 w 396"/>
                <a:gd name="T3" fmla="*/ 7 h 287"/>
                <a:gd name="T4" fmla="*/ 9 w 396"/>
                <a:gd name="T5" fmla="*/ 12 h 287"/>
                <a:gd name="T6" fmla="*/ 12 w 396"/>
                <a:gd name="T7" fmla="*/ 10 h 287"/>
                <a:gd name="T8" fmla="*/ 15 w 396"/>
                <a:gd name="T9" fmla="*/ 7 h 287"/>
                <a:gd name="T10" fmla="*/ 18 w 396"/>
                <a:gd name="T11" fmla="*/ 5 h 287"/>
                <a:gd name="T12" fmla="*/ 22 w 396"/>
                <a:gd name="T13" fmla="*/ 2 h 287"/>
                <a:gd name="T14" fmla="*/ 24 w 396"/>
                <a:gd name="T15" fmla="*/ 1 h 287"/>
                <a:gd name="T16" fmla="*/ 25 w 396"/>
                <a:gd name="T17" fmla="*/ 2 h 287"/>
                <a:gd name="T18" fmla="*/ 26 w 396"/>
                <a:gd name="T19" fmla="*/ 4 h 287"/>
                <a:gd name="T20" fmla="*/ 25 w 396"/>
                <a:gd name="T21" fmla="*/ 6 h 287"/>
                <a:gd name="T22" fmla="*/ 23 w 396"/>
                <a:gd name="T23" fmla="*/ 8 h 287"/>
                <a:gd name="T24" fmla="*/ 21 w 396"/>
                <a:gd name="T25" fmla="*/ 9 h 287"/>
                <a:gd name="T26" fmla="*/ 19 w 396"/>
                <a:gd name="T27" fmla="*/ 11 h 287"/>
                <a:gd name="T28" fmla="*/ 18 w 396"/>
                <a:gd name="T29" fmla="*/ 12 h 287"/>
                <a:gd name="T30" fmla="*/ 16 w 396"/>
                <a:gd name="T31" fmla="*/ 14 h 287"/>
                <a:gd name="T32" fmla="*/ 14 w 396"/>
                <a:gd name="T33" fmla="*/ 15 h 287"/>
                <a:gd name="T34" fmla="*/ 12 w 396"/>
                <a:gd name="T35" fmla="*/ 17 h 287"/>
                <a:gd name="T36" fmla="*/ 10 w 396"/>
                <a:gd name="T37" fmla="*/ 18 h 287"/>
                <a:gd name="T38" fmla="*/ 7 w 396"/>
                <a:gd name="T39" fmla="*/ 19 h 287"/>
                <a:gd name="T40" fmla="*/ 6 w 396"/>
                <a:gd name="T41" fmla="*/ 17 h 287"/>
                <a:gd name="T42" fmla="*/ 3 w 396"/>
                <a:gd name="T43" fmla="*/ 10 h 287"/>
                <a:gd name="T44" fmla="*/ 0 w 396"/>
                <a:gd name="T45" fmla="*/ 3 h 287"/>
                <a:gd name="T46" fmla="*/ 0 w 396"/>
                <a:gd name="T47" fmla="*/ 1 h 287"/>
                <a:gd name="T48" fmla="*/ 2 w 396"/>
                <a:gd name="T49" fmla="*/ 0 h 287"/>
                <a:gd name="T50" fmla="*/ 5 w 396"/>
                <a:gd name="T51" fmla="*/ 2 h 287"/>
                <a:gd name="T52" fmla="*/ 5 w 396"/>
                <a:gd name="T53" fmla="*/ 2 h 28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6" h="287">
                  <a:moveTo>
                    <a:pt x="71" y="23"/>
                  </a:moveTo>
                  <a:lnTo>
                    <a:pt x="107" y="108"/>
                  </a:lnTo>
                  <a:lnTo>
                    <a:pt x="143" y="184"/>
                  </a:lnTo>
                  <a:lnTo>
                    <a:pt x="190" y="148"/>
                  </a:lnTo>
                  <a:lnTo>
                    <a:pt x="234" y="110"/>
                  </a:lnTo>
                  <a:lnTo>
                    <a:pt x="280" y="72"/>
                  </a:lnTo>
                  <a:lnTo>
                    <a:pt x="329" y="29"/>
                  </a:lnTo>
                  <a:lnTo>
                    <a:pt x="359" y="19"/>
                  </a:lnTo>
                  <a:lnTo>
                    <a:pt x="386" y="34"/>
                  </a:lnTo>
                  <a:lnTo>
                    <a:pt x="396" y="63"/>
                  </a:lnTo>
                  <a:lnTo>
                    <a:pt x="380" y="91"/>
                  </a:lnTo>
                  <a:lnTo>
                    <a:pt x="350" y="118"/>
                  </a:lnTo>
                  <a:lnTo>
                    <a:pt x="321" y="143"/>
                  </a:lnTo>
                  <a:lnTo>
                    <a:pt x="293" y="167"/>
                  </a:lnTo>
                  <a:lnTo>
                    <a:pt x="268" y="188"/>
                  </a:lnTo>
                  <a:lnTo>
                    <a:pt x="240" y="211"/>
                  </a:lnTo>
                  <a:lnTo>
                    <a:pt x="213" y="232"/>
                  </a:lnTo>
                  <a:lnTo>
                    <a:pt x="183" y="255"/>
                  </a:lnTo>
                  <a:lnTo>
                    <a:pt x="148" y="278"/>
                  </a:lnTo>
                  <a:lnTo>
                    <a:pt x="114" y="287"/>
                  </a:lnTo>
                  <a:lnTo>
                    <a:pt x="90" y="262"/>
                  </a:lnTo>
                  <a:lnTo>
                    <a:pt x="44" y="156"/>
                  </a:lnTo>
                  <a:lnTo>
                    <a:pt x="0" y="50"/>
                  </a:lnTo>
                  <a:lnTo>
                    <a:pt x="2" y="19"/>
                  </a:lnTo>
                  <a:lnTo>
                    <a:pt x="23" y="0"/>
                  </a:lnTo>
                  <a:lnTo>
                    <a:pt x="71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8" name="Freeform 227"/>
            <p:cNvSpPr>
              <a:spLocks noChangeAspect="1"/>
            </p:cNvSpPr>
            <p:nvPr/>
          </p:nvSpPr>
          <p:spPr bwMode="auto">
            <a:xfrm>
              <a:off x="715" y="1788"/>
              <a:ext cx="62" cy="102"/>
            </a:xfrm>
            <a:custGeom>
              <a:avLst/>
              <a:gdLst>
                <a:gd name="T0" fmla="*/ 8 w 943"/>
                <a:gd name="T1" fmla="*/ 92 h 1538"/>
                <a:gd name="T2" fmla="*/ 12 w 943"/>
                <a:gd name="T3" fmla="*/ 96 h 1538"/>
                <a:gd name="T4" fmla="*/ 18 w 943"/>
                <a:gd name="T5" fmla="*/ 92 h 1538"/>
                <a:gd name="T6" fmla="*/ 23 w 943"/>
                <a:gd name="T7" fmla="*/ 84 h 1538"/>
                <a:gd name="T8" fmla="*/ 26 w 943"/>
                <a:gd name="T9" fmla="*/ 80 h 1538"/>
                <a:gd name="T10" fmla="*/ 31 w 943"/>
                <a:gd name="T11" fmla="*/ 78 h 1538"/>
                <a:gd name="T12" fmla="*/ 44 w 943"/>
                <a:gd name="T13" fmla="*/ 76 h 1538"/>
                <a:gd name="T14" fmla="*/ 40 w 943"/>
                <a:gd name="T15" fmla="*/ 66 h 1538"/>
                <a:gd name="T16" fmla="*/ 42 w 943"/>
                <a:gd name="T17" fmla="*/ 60 h 1538"/>
                <a:gd name="T18" fmla="*/ 47 w 943"/>
                <a:gd name="T19" fmla="*/ 56 h 1538"/>
                <a:gd name="T20" fmla="*/ 54 w 943"/>
                <a:gd name="T21" fmla="*/ 53 h 1538"/>
                <a:gd name="T22" fmla="*/ 59 w 943"/>
                <a:gd name="T23" fmla="*/ 49 h 1538"/>
                <a:gd name="T24" fmla="*/ 58 w 943"/>
                <a:gd name="T25" fmla="*/ 47 h 1538"/>
                <a:gd name="T26" fmla="*/ 49 w 943"/>
                <a:gd name="T27" fmla="*/ 44 h 1538"/>
                <a:gd name="T28" fmla="*/ 39 w 943"/>
                <a:gd name="T29" fmla="*/ 38 h 1538"/>
                <a:gd name="T30" fmla="*/ 41 w 943"/>
                <a:gd name="T31" fmla="*/ 34 h 1538"/>
                <a:gd name="T32" fmla="*/ 45 w 943"/>
                <a:gd name="T33" fmla="*/ 31 h 1538"/>
                <a:gd name="T34" fmla="*/ 49 w 943"/>
                <a:gd name="T35" fmla="*/ 26 h 1538"/>
                <a:gd name="T36" fmla="*/ 53 w 943"/>
                <a:gd name="T37" fmla="*/ 21 h 1538"/>
                <a:gd name="T38" fmla="*/ 31 w 943"/>
                <a:gd name="T39" fmla="*/ 12 h 1538"/>
                <a:gd name="T40" fmla="*/ 34 w 943"/>
                <a:gd name="T41" fmla="*/ 6 h 1538"/>
                <a:gd name="T42" fmla="*/ 40 w 943"/>
                <a:gd name="T43" fmla="*/ 0 h 1538"/>
                <a:gd name="T44" fmla="*/ 37 w 943"/>
                <a:gd name="T45" fmla="*/ 10 h 1538"/>
                <a:gd name="T46" fmla="*/ 47 w 943"/>
                <a:gd name="T47" fmla="*/ 14 h 1538"/>
                <a:gd name="T48" fmla="*/ 57 w 943"/>
                <a:gd name="T49" fmla="*/ 17 h 1538"/>
                <a:gd name="T50" fmla="*/ 58 w 943"/>
                <a:gd name="T51" fmla="*/ 21 h 1538"/>
                <a:gd name="T52" fmla="*/ 53 w 943"/>
                <a:gd name="T53" fmla="*/ 26 h 1538"/>
                <a:gd name="T54" fmla="*/ 47 w 943"/>
                <a:gd name="T55" fmla="*/ 33 h 1538"/>
                <a:gd name="T56" fmla="*/ 43 w 943"/>
                <a:gd name="T57" fmla="*/ 37 h 1538"/>
                <a:gd name="T58" fmla="*/ 47 w 943"/>
                <a:gd name="T59" fmla="*/ 41 h 1538"/>
                <a:gd name="T60" fmla="*/ 62 w 943"/>
                <a:gd name="T61" fmla="*/ 46 h 1538"/>
                <a:gd name="T62" fmla="*/ 61 w 943"/>
                <a:gd name="T63" fmla="*/ 49 h 1538"/>
                <a:gd name="T64" fmla="*/ 59 w 943"/>
                <a:gd name="T65" fmla="*/ 52 h 1538"/>
                <a:gd name="T66" fmla="*/ 52 w 943"/>
                <a:gd name="T67" fmla="*/ 57 h 1538"/>
                <a:gd name="T68" fmla="*/ 46 w 943"/>
                <a:gd name="T69" fmla="*/ 65 h 1538"/>
                <a:gd name="T70" fmla="*/ 51 w 943"/>
                <a:gd name="T71" fmla="*/ 82 h 1538"/>
                <a:gd name="T72" fmla="*/ 40 w 943"/>
                <a:gd name="T73" fmla="*/ 81 h 1538"/>
                <a:gd name="T74" fmla="*/ 28 w 943"/>
                <a:gd name="T75" fmla="*/ 82 h 1538"/>
                <a:gd name="T76" fmla="*/ 24 w 943"/>
                <a:gd name="T77" fmla="*/ 89 h 1538"/>
                <a:gd name="T78" fmla="*/ 21 w 943"/>
                <a:gd name="T79" fmla="*/ 95 h 1538"/>
                <a:gd name="T80" fmla="*/ 17 w 943"/>
                <a:gd name="T81" fmla="*/ 101 h 1538"/>
                <a:gd name="T82" fmla="*/ 15 w 943"/>
                <a:gd name="T83" fmla="*/ 101 h 1538"/>
                <a:gd name="T84" fmla="*/ 1 w 943"/>
                <a:gd name="T85" fmla="*/ 92 h 1538"/>
                <a:gd name="T86" fmla="*/ 1 w 943"/>
                <a:gd name="T87" fmla="*/ 88 h 1538"/>
                <a:gd name="T88" fmla="*/ 4 w 943"/>
                <a:gd name="T89" fmla="*/ 87 h 153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43" h="1538">
                  <a:moveTo>
                    <a:pt x="67" y="1319"/>
                  </a:moveTo>
                  <a:lnTo>
                    <a:pt x="122" y="1387"/>
                  </a:lnTo>
                  <a:lnTo>
                    <a:pt x="146" y="1420"/>
                  </a:lnTo>
                  <a:lnTo>
                    <a:pt x="184" y="1444"/>
                  </a:lnTo>
                  <a:lnTo>
                    <a:pt x="230" y="1463"/>
                  </a:lnTo>
                  <a:lnTo>
                    <a:pt x="272" y="1393"/>
                  </a:lnTo>
                  <a:lnTo>
                    <a:pt x="316" y="1319"/>
                  </a:lnTo>
                  <a:lnTo>
                    <a:pt x="344" y="1268"/>
                  </a:lnTo>
                  <a:lnTo>
                    <a:pt x="375" y="1222"/>
                  </a:lnTo>
                  <a:lnTo>
                    <a:pt x="394" y="1205"/>
                  </a:lnTo>
                  <a:lnTo>
                    <a:pt x="413" y="1188"/>
                  </a:lnTo>
                  <a:lnTo>
                    <a:pt x="466" y="1171"/>
                  </a:lnTo>
                  <a:lnTo>
                    <a:pt x="576" y="1155"/>
                  </a:lnTo>
                  <a:lnTo>
                    <a:pt x="675" y="1146"/>
                  </a:lnTo>
                  <a:lnTo>
                    <a:pt x="643" y="1074"/>
                  </a:lnTo>
                  <a:lnTo>
                    <a:pt x="608" y="998"/>
                  </a:lnTo>
                  <a:lnTo>
                    <a:pt x="618" y="946"/>
                  </a:lnTo>
                  <a:lnTo>
                    <a:pt x="643" y="908"/>
                  </a:lnTo>
                  <a:lnTo>
                    <a:pt x="677" y="876"/>
                  </a:lnTo>
                  <a:lnTo>
                    <a:pt x="721" y="851"/>
                  </a:lnTo>
                  <a:lnTo>
                    <a:pt x="768" y="827"/>
                  </a:lnTo>
                  <a:lnTo>
                    <a:pt x="816" y="802"/>
                  </a:lnTo>
                  <a:lnTo>
                    <a:pt x="901" y="733"/>
                  </a:lnTo>
                  <a:lnTo>
                    <a:pt x="903" y="745"/>
                  </a:lnTo>
                  <a:lnTo>
                    <a:pt x="916" y="732"/>
                  </a:lnTo>
                  <a:lnTo>
                    <a:pt x="876" y="705"/>
                  </a:lnTo>
                  <a:lnTo>
                    <a:pt x="831" y="688"/>
                  </a:lnTo>
                  <a:lnTo>
                    <a:pt x="740" y="667"/>
                  </a:lnTo>
                  <a:lnTo>
                    <a:pt x="656" y="638"/>
                  </a:lnTo>
                  <a:lnTo>
                    <a:pt x="595" y="572"/>
                  </a:lnTo>
                  <a:lnTo>
                    <a:pt x="599" y="541"/>
                  </a:lnTo>
                  <a:lnTo>
                    <a:pt x="625" y="513"/>
                  </a:lnTo>
                  <a:lnTo>
                    <a:pt x="652" y="488"/>
                  </a:lnTo>
                  <a:lnTo>
                    <a:pt x="679" y="465"/>
                  </a:lnTo>
                  <a:lnTo>
                    <a:pt x="707" y="437"/>
                  </a:lnTo>
                  <a:lnTo>
                    <a:pt x="738" y="389"/>
                  </a:lnTo>
                  <a:lnTo>
                    <a:pt x="774" y="350"/>
                  </a:lnTo>
                  <a:lnTo>
                    <a:pt x="806" y="310"/>
                  </a:lnTo>
                  <a:lnTo>
                    <a:pt x="504" y="218"/>
                  </a:lnTo>
                  <a:lnTo>
                    <a:pt x="475" y="177"/>
                  </a:lnTo>
                  <a:lnTo>
                    <a:pt x="491" y="127"/>
                  </a:lnTo>
                  <a:lnTo>
                    <a:pt x="521" y="91"/>
                  </a:lnTo>
                  <a:lnTo>
                    <a:pt x="582" y="9"/>
                  </a:lnTo>
                  <a:lnTo>
                    <a:pt x="603" y="0"/>
                  </a:lnTo>
                  <a:lnTo>
                    <a:pt x="612" y="21"/>
                  </a:lnTo>
                  <a:lnTo>
                    <a:pt x="565" y="150"/>
                  </a:lnTo>
                  <a:lnTo>
                    <a:pt x="643" y="178"/>
                  </a:lnTo>
                  <a:lnTo>
                    <a:pt x="715" y="205"/>
                  </a:lnTo>
                  <a:lnTo>
                    <a:pt x="787" y="234"/>
                  </a:lnTo>
                  <a:lnTo>
                    <a:pt x="871" y="260"/>
                  </a:lnTo>
                  <a:lnTo>
                    <a:pt x="895" y="281"/>
                  </a:lnTo>
                  <a:lnTo>
                    <a:pt x="886" y="311"/>
                  </a:lnTo>
                  <a:lnTo>
                    <a:pt x="850" y="350"/>
                  </a:lnTo>
                  <a:lnTo>
                    <a:pt x="812" y="386"/>
                  </a:lnTo>
                  <a:lnTo>
                    <a:pt x="745" y="465"/>
                  </a:lnTo>
                  <a:lnTo>
                    <a:pt x="721" y="492"/>
                  </a:lnTo>
                  <a:lnTo>
                    <a:pt x="698" y="515"/>
                  </a:lnTo>
                  <a:lnTo>
                    <a:pt x="652" y="564"/>
                  </a:lnTo>
                  <a:lnTo>
                    <a:pt x="677" y="595"/>
                  </a:lnTo>
                  <a:lnTo>
                    <a:pt x="709" y="616"/>
                  </a:lnTo>
                  <a:lnTo>
                    <a:pt x="785" y="638"/>
                  </a:lnTo>
                  <a:lnTo>
                    <a:pt x="943" y="697"/>
                  </a:lnTo>
                  <a:lnTo>
                    <a:pt x="937" y="714"/>
                  </a:lnTo>
                  <a:lnTo>
                    <a:pt x="928" y="737"/>
                  </a:lnTo>
                  <a:lnTo>
                    <a:pt x="926" y="754"/>
                  </a:lnTo>
                  <a:lnTo>
                    <a:pt x="894" y="787"/>
                  </a:lnTo>
                  <a:lnTo>
                    <a:pt x="859" y="811"/>
                  </a:lnTo>
                  <a:lnTo>
                    <a:pt x="787" y="855"/>
                  </a:lnTo>
                  <a:lnTo>
                    <a:pt x="728" y="905"/>
                  </a:lnTo>
                  <a:lnTo>
                    <a:pt x="703" y="979"/>
                  </a:lnTo>
                  <a:lnTo>
                    <a:pt x="783" y="1193"/>
                  </a:lnTo>
                  <a:lnTo>
                    <a:pt x="776" y="1241"/>
                  </a:lnTo>
                  <a:lnTo>
                    <a:pt x="728" y="1247"/>
                  </a:lnTo>
                  <a:lnTo>
                    <a:pt x="601" y="1220"/>
                  </a:lnTo>
                  <a:lnTo>
                    <a:pt x="472" y="1218"/>
                  </a:lnTo>
                  <a:lnTo>
                    <a:pt x="432" y="1235"/>
                  </a:lnTo>
                  <a:lnTo>
                    <a:pt x="403" y="1266"/>
                  </a:lnTo>
                  <a:lnTo>
                    <a:pt x="363" y="1346"/>
                  </a:lnTo>
                  <a:lnTo>
                    <a:pt x="337" y="1391"/>
                  </a:lnTo>
                  <a:lnTo>
                    <a:pt x="314" y="1433"/>
                  </a:lnTo>
                  <a:lnTo>
                    <a:pt x="291" y="1473"/>
                  </a:lnTo>
                  <a:lnTo>
                    <a:pt x="266" y="1520"/>
                  </a:lnTo>
                  <a:lnTo>
                    <a:pt x="245" y="1538"/>
                  </a:lnTo>
                  <a:lnTo>
                    <a:pt x="221" y="1528"/>
                  </a:lnTo>
                  <a:lnTo>
                    <a:pt x="171" y="1475"/>
                  </a:lnTo>
                  <a:lnTo>
                    <a:pt x="17" y="1384"/>
                  </a:lnTo>
                  <a:lnTo>
                    <a:pt x="0" y="1355"/>
                  </a:lnTo>
                  <a:lnTo>
                    <a:pt x="10" y="1327"/>
                  </a:lnTo>
                  <a:lnTo>
                    <a:pt x="34" y="1311"/>
                  </a:lnTo>
                  <a:lnTo>
                    <a:pt x="67" y="13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9" name="Freeform 228"/>
            <p:cNvSpPr>
              <a:spLocks noChangeAspect="1"/>
            </p:cNvSpPr>
            <p:nvPr/>
          </p:nvSpPr>
          <p:spPr bwMode="auto">
            <a:xfrm>
              <a:off x="679" y="1765"/>
              <a:ext cx="26" cy="19"/>
            </a:xfrm>
            <a:custGeom>
              <a:avLst/>
              <a:gdLst>
                <a:gd name="T0" fmla="*/ 2 w 384"/>
                <a:gd name="T1" fmla="*/ 5 h 291"/>
                <a:gd name="T2" fmla="*/ 14 w 384"/>
                <a:gd name="T3" fmla="*/ 11 h 291"/>
                <a:gd name="T4" fmla="*/ 17 w 384"/>
                <a:gd name="T5" fmla="*/ 6 h 291"/>
                <a:gd name="T6" fmla="*/ 19 w 384"/>
                <a:gd name="T7" fmla="*/ 5 h 291"/>
                <a:gd name="T8" fmla="*/ 21 w 384"/>
                <a:gd name="T9" fmla="*/ 3 h 291"/>
                <a:gd name="T10" fmla="*/ 24 w 384"/>
                <a:gd name="T11" fmla="*/ 0 h 291"/>
                <a:gd name="T12" fmla="*/ 26 w 384"/>
                <a:gd name="T13" fmla="*/ 0 h 291"/>
                <a:gd name="T14" fmla="*/ 26 w 384"/>
                <a:gd name="T15" fmla="*/ 2 h 291"/>
                <a:gd name="T16" fmla="*/ 22 w 384"/>
                <a:gd name="T17" fmla="*/ 10 h 291"/>
                <a:gd name="T18" fmla="*/ 17 w 384"/>
                <a:gd name="T19" fmla="*/ 17 h 291"/>
                <a:gd name="T20" fmla="*/ 16 w 384"/>
                <a:gd name="T21" fmla="*/ 18 h 291"/>
                <a:gd name="T22" fmla="*/ 15 w 384"/>
                <a:gd name="T23" fmla="*/ 19 h 291"/>
                <a:gd name="T24" fmla="*/ 12 w 384"/>
                <a:gd name="T25" fmla="*/ 17 h 291"/>
                <a:gd name="T26" fmla="*/ 9 w 384"/>
                <a:gd name="T27" fmla="*/ 14 h 291"/>
                <a:gd name="T28" fmla="*/ 7 w 384"/>
                <a:gd name="T29" fmla="*/ 12 h 291"/>
                <a:gd name="T30" fmla="*/ 4 w 384"/>
                <a:gd name="T31" fmla="*/ 10 h 291"/>
                <a:gd name="T32" fmla="*/ 1 w 384"/>
                <a:gd name="T33" fmla="*/ 7 h 291"/>
                <a:gd name="T34" fmla="*/ 0 w 384"/>
                <a:gd name="T35" fmla="*/ 6 h 291"/>
                <a:gd name="T36" fmla="*/ 2 w 384"/>
                <a:gd name="T37" fmla="*/ 5 h 291"/>
                <a:gd name="T38" fmla="*/ 2 w 384"/>
                <a:gd name="T39" fmla="*/ 5 h 29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291">
                  <a:moveTo>
                    <a:pt x="29" y="76"/>
                  </a:moveTo>
                  <a:lnTo>
                    <a:pt x="205" y="165"/>
                  </a:lnTo>
                  <a:lnTo>
                    <a:pt x="249" y="99"/>
                  </a:lnTo>
                  <a:lnTo>
                    <a:pt x="276" y="70"/>
                  </a:lnTo>
                  <a:lnTo>
                    <a:pt x="304" y="49"/>
                  </a:lnTo>
                  <a:lnTo>
                    <a:pt x="359" y="2"/>
                  </a:lnTo>
                  <a:lnTo>
                    <a:pt x="382" y="0"/>
                  </a:lnTo>
                  <a:lnTo>
                    <a:pt x="384" y="23"/>
                  </a:lnTo>
                  <a:lnTo>
                    <a:pt x="325" y="150"/>
                  </a:lnTo>
                  <a:lnTo>
                    <a:pt x="251" y="264"/>
                  </a:lnTo>
                  <a:lnTo>
                    <a:pt x="234" y="283"/>
                  </a:lnTo>
                  <a:lnTo>
                    <a:pt x="215" y="291"/>
                  </a:lnTo>
                  <a:lnTo>
                    <a:pt x="177" y="266"/>
                  </a:lnTo>
                  <a:lnTo>
                    <a:pt x="137" y="218"/>
                  </a:lnTo>
                  <a:lnTo>
                    <a:pt x="99" y="178"/>
                  </a:lnTo>
                  <a:lnTo>
                    <a:pt x="59" y="146"/>
                  </a:lnTo>
                  <a:lnTo>
                    <a:pt x="8" y="114"/>
                  </a:lnTo>
                  <a:lnTo>
                    <a:pt x="0" y="85"/>
                  </a:lnTo>
                  <a:lnTo>
                    <a:pt x="29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0" name="Freeform 229"/>
            <p:cNvSpPr>
              <a:spLocks noChangeAspect="1"/>
            </p:cNvSpPr>
            <p:nvPr/>
          </p:nvSpPr>
          <p:spPr bwMode="auto">
            <a:xfrm>
              <a:off x="719" y="1772"/>
              <a:ext cx="25" cy="17"/>
            </a:xfrm>
            <a:custGeom>
              <a:avLst/>
              <a:gdLst>
                <a:gd name="T0" fmla="*/ 2 w 374"/>
                <a:gd name="T1" fmla="*/ 1 h 253"/>
                <a:gd name="T2" fmla="*/ 4 w 374"/>
                <a:gd name="T3" fmla="*/ 6 h 253"/>
                <a:gd name="T4" fmla="*/ 6 w 374"/>
                <a:gd name="T5" fmla="*/ 8 h 253"/>
                <a:gd name="T6" fmla="*/ 7 w 374"/>
                <a:gd name="T7" fmla="*/ 10 h 253"/>
                <a:gd name="T8" fmla="*/ 11 w 374"/>
                <a:gd name="T9" fmla="*/ 8 h 253"/>
                <a:gd name="T10" fmla="*/ 15 w 374"/>
                <a:gd name="T11" fmla="*/ 7 h 253"/>
                <a:gd name="T12" fmla="*/ 24 w 374"/>
                <a:gd name="T13" fmla="*/ 4 h 253"/>
                <a:gd name="T14" fmla="*/ 25 w 374"/>
                <a:gd name="T15" fmla="*/ 5 h 253"/>
                <a:gd name="T16" fmla="*/ 24 w 374"/>
                <a:gd name="T17" fmla="*/ 6 h 253"/>
                <a:gd name="T18" fmla="*/ 20 w 374"/>
                <a:gd name="T19" fmla="*/ 8 h 253"/>
                <a:gd name="T20" fmla="*/ 16 w 374"/>
                <a:gd name="T21" fmla="*/ 11 h 253"/>
                <a:gd name="T22" fmla="*/ 13 w 374"/>
                <a:gd name="T23" fmla="*/ 13 h 253"/>
                <a:gd name="T24" fmla="*/ 11 w 374"/>
                <a:gd name="T25" fmla="*/ 15 h 253"/>
                <a:gd name="T26" fmla="*/ 9 w 374"/>
                <a:gd name="T27" fmla="*/ 16 h 253"/>
                <a:gd name="T28" fmla="*/ 7 w 374"/>
                <a:gd name="T29" fmla="*/ 17 h 253"/>
                <a:gd name="T30" fmla="*/ 5 w 374"/>
                <a:gd name="T31" fmla="*/ 16 h 253"/>
                <a:gd name="T32" fmla="*/ 3 w 374"/>
                <a:gd name="T33" fmla="*/ 13 h 253"/>
                <a:gd name="T34" fmla="*/ 2 w 374"/>
                <a:gd name="T35" fmla="*/ 9 h 253"/>
                <a:gd name="T36" fmla="*/ 0 w 374"/>
                <a:gd name="T37" fmla="*/ 2 h 253"/>
                <a:gd name="T38" fmla="*/ 1 w 374"/>
                <a:gd name="T39" fmla="*/ 0 h 253"/>
                <a:gd name="T40" fmla="*/ 2 w 374"/>
                <a:gd name="T41" fmla="*/ 1 h 253"/>
                <a:gd name="T42" fmla="*/ 2 w 374"/>
                <a:gd name="T43" fmla="*/ 1 h 2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74" h="253">
                  <a:moveTo>
                    <a:pt x="30" y="10"/>
                  </a:moveTo>
                  <a:lnTo>
                    <a:pt x="66" y="86"/>
                  </a:lnTo>
                  <a:lnTo>
                    <a:pt x="87" y="120"/>
                  </a:lnTo>
                  <a:lnTo>
                    <a:pt x="112" y="152"/>
                  </a:lnTo>
                  <a:lnTo>
                    <a:pt x="171" y="124"/>
                  </a:lnTo>
                  <a:lnTo>
                    <a:pt x="228" y="101"/>
                  </a:lnTo>
                  <a:lnTo>
                    <a:pt x="353" y="57"/>
                  </a:lnTo>
                  <a:lnTo>
                    <a:pt x="374" y="67"/>
                  </a:lnTo>
                  <a:lnTo>
                    <a:pt x="365" y="88"/>
                  </a:lnTo>
                  <a:lnTo>
                    <a:pt x="298" y="120"/>
                  </a:lnTo>
                  <a:lnTo>
                    <a:pt x="243" y="158"/>
                  </a:lnTo>
                  <a:lnTo>
                    <a:pt x="192" y="198"/>
                  </a:lnTo>
                  <a:lnTo>
                    <a:pt x="163" y="221"/>
                  </a:lnTo>
                  <a:lnTo>
                    <a:pt x="133" y="243"/>
                  </a:lnTo>
                  <a:lnTo>
                    <a:pt x="104" y="253"/>
                  </a:lnTo>
                  <a:lnTo>
                    <a:pt x="78" y="240"/>
                  </a:lnTo>
                  <a:lnTo>
                    <a:pt x="44" y="190"/>
                  </a:lnTo>
                  <a:lnTo>
                    <a:pt x="28" y="137"/>
                  </a:lnTo>
                  <a:lnTo>
                    <a:pt x="0" y="23"/>
                  </a:lnTo>
                  <a:lnTo>
                    <a:pt x="9" y="0"/>
                  </a:lnTo>
                  <a:lnTo>
                    <a:pt x="3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1" name="Freeform 244"/>
            <p:cNvSpPr>
              <a:spLocks noChangeAspect="1"/>
            </p:cNvSpPr>
            <p:nvPr/>
          </p:nvSpPr>
          <p:spPr bwMode="auto">
            <a:xfrm>
              <a:off x="624" y="1757"/>
              <a:ext cx="46" cy="74"/>
            </a:xfrm>
            <a:custGeom>
              <a:avLst/>
              <a:gdLst>
                <a:gd name="T0" fmla="*/ 45 w 696"/>
                <a:gd name="T1" fmla="*/ 2 h 1112"/>
                <a:gd name="T2" fmla="*/ 40 w 696"/>
                <a:gd name="T3" fmla="*/ 3 h 1112"/>
                <a:gd name="T4" fmla="*/ 36 w 696"/>
                <a:gd name="T5" fmla="*/ 5 h 1112"/>
                <a:gd name="T6" fmla="*/ 32 w 696"/>
                <a:gd name="T7" fmla="*/ 9 h 1112"/>
                <a:gd name="T8" fmla="*/ 30 w 696"/>
                <a:gd name="T9" fmla="*/ 10 h 1112"/>
                <a:gd name="T10" fmla="*/ 28 w 696"/>
                <a:gd name="T11" fmla="*/ 12 h 1112"/>
                <a:gd name="T12" fmla="*/ 23 w 696"/>
                <a:gd name="T13" fmla="*/ 15 h 1112"/>
                <a:gd name="T14" fmla="*/ 21 w 696"/>
                <a:gd name="T15" fmla="*/ 17 h 1112"/>
                <a:gd name="T16" fmla="*/ 19 w 696"/>
                <a:gd name="T17" fmla="*/ 19 h 1112"/>
                <a:gd name="T18" fmla="*/ 16 w 696"/>
                <a:gd name="T19" fmla="*/ 23 h 1112"/>
                <a:gd name="T20" fmla="*/ 14 w 696"/>
                <a:gd name="T21" fmla="*/ 27 h 1112"/>
                <a:gd name="T22" fmla="*/ 12 w 696"/>
                <a:gd name="T23" fmla="*/ 31 h 1112"/>
                <a:gd name="T24" fmla="*/ 10 w 696"/>
                <a:gd name="T25" fmla="*/ 36 h 1112"/>
                <a:gd name="T26" fmla="*/ 8 w 696"/>
                <a:gd name="T27" fmla="*/ 42 h 1112"/>
                <a:gd name="T28" fmla="*/ 6 w 696"/>
                <a:gd name="T29" fmla="*/ 47 h 1112"/>
                <a:gd name="T30" fmla="*/ 3 w 696"/>
                <a:gd name="T31" fmla="*/ 73 h 1112"/>
                <a:gd name="T32" fmla="*/ 2 w 696"/>
                <a:gd name="T33" fmla="*/ 74 h 1112"/>
                <a:gd name="T34" fmla="*/ 1 w 696"/>
                <a:gd name="T35" fmla="*/ 73 h 1112"/>
                <a:gd name="T36" fmla="*/ 0 w 696"/>
                <a:gd name="T37" fmla="*/ 45 h 1112"/>
                <a:gd name="T38" fmla="*/ 2 w 696"/>
                <a:gd name="T39" fmla="*/ 39 h 1112"/>
                <a:gd name="T40" fmla="*/ 4 w 696"/>
                <a:gd name="T41" fmla="*/ 33 h 1112"/>
                <a:gd name="T42" fmla="*/ 6 w 696"/>
                <a:gd name="T43" fmla="*/ 28 h 1112"/>
                <a:gd name="T44" fmla="*/ 9 w 696"/>
                <a:gd name="T45" fmla="*/ 23 h 1112"/>
                <a:gd name="T46" fmla="*/ 10 w 696"/>
                <a:gd name="T47" fmla="*/ 21 h 1112"/>
                <a:gd name="T48" fmla="*/ 11 w 696"/>
                <a:gd name="T49" fmla="*/ 18 h 1112"/>
                <a:gd name="T50" fmla="*/ 13 w 696"/>
                <a:gd name="T51" fmla="*/ 16 h 1112"/>
                <a:gd name="T52" fmla="*/ 15 w 696"/>
                <a:gd name="T53" fmla="*/ 14 h 1112"/>
                <a:gd name="T54" fmla="*/ 17 w 696"/>
                <a:gd name="T55" fmla="*/ 12 h 1112"/>
                <a:gd name="T56" fmla="*/ 19 w 696"/>
                <a:gd name="T57" fmla="*/ 10 h 1112"/>
                <a:gd name="T58" fmla="*/ 21 w 696"/>
                <a:gd name="T59" fmla="*/ 8 h 1112"/>
                <a:gd name="T60" fmla="*/ 24 w 696"/>
                <a:gd name="T61" fmla="*/ 6 h 1112"/>
                <a:gd name="T62" fmla="*/ 27 w 696"/>
                <a:gd name="T63" fmla="*/ 5 h 1112"/>
                <a:gd name="T64" fmla="*/ 29 w 696"/>
                <a:gd name="T65" fmla="*/ 3 h 1112"/>
                <a:gd name="T66" fmla="*/ 34 w 696"/>
                <a:gd name="T67" fmla="*/ 1 h 1112"/>
                <a:gd name="T68" fmla="*/ 45 w 696"/>
                <a:gd name="T69" fmla="*/ 0 h 1112"/>
                <a:gd name="T70" fmla="*/ 46 w 696"/>
                <a:gd name="T71" fmla="*/ 1 h 1112"/>
                <a:gd name="T72" fmla="*/ 46 w 696"/>
                <a:gd name="T73" fmla="*/ 2 h 1112"/>
                <a:gd name="T74" fmla="*/ 45 w 696"/>
                <a:gd name="T75" fmla="*/ 2 h 1112"/>
                <a:gd name="T76" fmla="*/ 45 w 696"/>
                <a:gd name="T77" fmla="*/ 2 h 1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96" h="1112">
                  <a:moveTo>
                    <a:pt x="679" y="33"/>
                  </a:moveTo>
                  <a:lnTo>
                    <a:pt x="603" y="46"/>
                  </a:lnTo>
                  <a:lnTo>
                    <a:pt x="540" y="80"/>
                  </a:lnTo>
                  <a:lnTo>
                    <a:pt x="481" y="128"/>
                  </a:lnTo>
                  <a:lnTo>
                    <a:pt x="451" y="152"/>
                  </a:lnTo>
                  <a:lnTo>
                    <a:pt x="417" y="177"/>
                  </a:lnTo>
                  <a:lnTo>
                    <a:pt x="348" y="226"/>
                  </a:lnTo>
                  <a:lnTo>
                    <a:pt x="320" y="253"/>
                  </a:lnTo>
                  <a:lnTo>
                    <a:pt x="293" y="282"/>
                  </a:lnTo>
                  <a:lnTo>
                    <a:pt x="247" y="341"/>
                  </a:lnTo>
                  <a:lnTo>
                    <a:pt x="209" y="403"/>
                  </a:lnTo>
                  <a:lnTo>
                    <a:pt x="179" y="472"/>
                  </a:lnTo>
                  <a:lnTo>
                    <a:pt x="150" y="544"/>
                  </a:lnTo>
                  <a:lnTo>
                    <a:pt x="124" y="624"/>
                  </a:lnTo>
                  <a:lnTo>
                    <a:pt x="97" y="705"/>
                  </a:lnTo>
                  <a:lnTo>
                    <a:pt x="46" y="1095"/>
                  </a:lnTo>
                  <a:lnTo>
                    <a:pt x="31" y="1112"/>
                  </a:lnTo>
                  <a:lnTo>
                    <a:pt x="13" y="1099"/>
                  </a:lnTo>
                  <a:lnTo>
                    <a:pt x="0" y="681"/>
                  </a:lnTo>
                  <a:lnTo>
                    <a:pt x="31" y="588"/>
                  </a:lnTo>
                  <a:lnTo>
                    <a:pt x="61" y="502"/>
                  </a:lnTo>
                  <a:lnTo>
                    <a:pt x="93" y="420"/>
                  </a:lnTo>
                  <a:lnTo>
                    <a:pt x="129" y="344"/>
                  </a:lnTo>
                  <a:lnTo>
                    <a:pt x="150" y="310"/>
                  </a:lnTo>
                  <a:lnTo>
                    <a:pt x="171" y="274"/>
                  </a:lnTo>
                  <a:lnTo>
                    <a:pt x="196" y="242"/>
                  </a:lnTo>
                  <a:lnTo>
                    <a:pt x="223" y="209"/>
                  </a:lnTo>
                  <a:lnTo>
                    <a:pt x="253" y="179"/>
                  </a:lnTo>
                  <a:lnTo>
                    <a:pt x="285" y="149"/>
                  </a:lnTo>
                  <a:lnTo>
                    <a:pt x="321" y="120"/>
                  </a:lnTo>
                  <a:lnTo>
                    <a:pt x="361" y="93"/>
                  </a:lnTo>
                  <a:lnTo>
                    <a:pt x="401" y="69"/>
                  </a:lnTo>
                  <a:lnTo>
                    <a:pt x="437" y="48"/>
                  </a:lnTo>
                  <a:lnTo>
                    <a:pt x="512" y="19"/>
                  </a:lnTo>
                  <a:lnTo>
                    <a:pt x="679" y="0"/>
                  </a:lnTo>
                  <a:lnTo>
                    <a:pt x="696" y="15"/>
                  </a:lnTo>
                  <a:lnTo>
                    <a:pt x="692" y="27"/>
                  </a:lnTo>
                  <a:lnTo>
                    <a:pt x="67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2" name="Freeform 247"/>
            <p:cNvSpPr>
              <a:spLocks noChangeAspect="1"/>
            </p:cNvSpPr>
            <p:nvPr/>
          </p:nvSpPr>
          <p:spPr bwMode="auto">
            <a:xfrm>
              <a:off x="789" y="1792"/>
              <a:ext cx="14" cy="31"/>
            </a:xfrm>
            <a:custGeom>
              <a:avLst/>
              <a:gdLst>
                <a:gd name="T0" fmla="*/ 3 w 219"/>
                <a:gd name="T1" fmla="*/ 0 h 472"/>
                <a:gd name="T2" fmla="*/ 6 w 219"/>
                <a:gd name="T3" fmla="*/ 3 h 472"/>
                <a:gd name="T4" fmla="*/ 11 w 219"/>
                <a:gd name="T5" fmla="*/ 8 h 472"/>
                <a:gd name="T6" fmla="*/ 13 w 219"/>
                <a:gd name="T7" fmla="*/ 13 h 472"/>
                <a:gd name="T8" fmla="*/ 14 w 219"/>
                <a:gd name="T9" fmla="*/ 19 h 472"/>
                <a:gd name="T10" fmla="*/ 13 w 219"/>
                <a:gd name="T11" fmla="*/ 26 h 472"/>
                <a:gd name="T12" fmla="*/ 11 w 219"/>
                <a:gd name="T13" fmla="*/ 28 h 472"/>
                <a:gd name="T14" fmla="*/ 8 w 219"/>
                <a:gd name="T15" fmla="*/ 29 h 472"/>
                <a:gd name="T16" fmla="*/ 1 w 219"/>
                <a:gd name="T17" fmla="*/ 31 h 472"/>
                <a:gd name="T18" fmla="*/ 0 w 219"/>
                <a:gd name="T19" fmla="*/ 30 h 472"/>
                <a:gd name="T20" fmla="*/ 1 w 219"/>
                <a:gd name="T21" fmla="*/ 29 h 472"/>
                <a:gd name="T22" fmla="*/ 5 w 219"/>
                <a:gd name="T23" fmla="*/ 27 h 472"/>
                <a:gd name="T24" fmla="*/ 9 w 219"/>
                <a:gd name="T25" fmla="*/ 24 h 472"/>
                <a:gd name="T26" fmla="*/ 10 w 219"/>
                <a:gd name="T27" fmla="*/ 13 h 472"/>
                <a:gd name="T28" fmla="*/ 9 w 219"/>
                <a:gd name="T29" fmla="*/ 9 h 472"/>
                <a:gd name="T30" fmla="*/ 7 w 219"/>
                <a:gd name="T31" fmla="*/ 7 h 472"/>
                <a:gd name="T32" fmla="*/ 5 w 219"/>
                <a:gd name="T33" fmla="*/ 5 h 472"/>
                <a:gd name="T34" fmla="*/ 1 w 219"/>
                <a:gd name="T35" fmla="*/ 3 h 472"/>
                <a:gd name="T36" fmla="*/ 1 w 219"/>
                <a:gd name="T37" fmla="*/ 1 h 472"/>
                <a:gd name="T38" fmla="*/ 2 w 219"/>
                <a:gd name="T39" fmla="*/ 0 h 472"/>
                <a:gd name="T40" fmla="*/ 3 w 219"/>
                <a:gd name="T41" fmla="*/ 0 h 472"/>
                <a:gd name="T42" fmla="*/ 3 w 219"/>
                <a:gd name="T43" fmla="*/ 0 h 47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9" h="472">
                  <a:moveTo>
                    <a:pt x="44" y="4"/>
                  </a:moveTo>
                  <a:lnTo>
                    <a:pt x="97" y="48"/>
                  </a:lnTo>
                  <a:lnTo>
                    <a:pt x="166" y="116"/>
                  </a:lnTo>
                  <a:lnTo>
                    <a:pt x="206" y="200"/>
                  </a:lnTo>
                  <a:lnTo>
                    <a:pt x="219" y="295"/>
                  </a:lnTo>
                  <a:lnTo>
                    <a:pt x="209" y="396"/>
                  </a:lnTo>
                  <a:lnTo>
                    <a:pt x="168" y="430"/>
                  </a:lnTo>
                  <a:lnTo>
                    <a:pt x="122" y="449"/>
                  </a:lnTo>
                  <a:lnTo>
                    <a:pt x="19" y="472"/>
                  </a:lnTo>
                  <a:lnTo>
                    <a:pt x="0" y="458"/>
                  </a:lnTo>
                  <a:lnTo>
                    <a:pt x="14" y="439"/>
                  </a:lnTo>
                  <a:lnTo>
                    <a:pt x="86" y="413"/>
                  </a:lnTo>
                  <a:lnTo>
                    <a:pt x="145" y="362"/>
                  </a:lnTo>
                  <a:lnTo>
                    <a:pt x="156" y="200"/>
                  </a:lnTo>
                  <a:lnTo>
                    <a:pt x="133" y="132"/>
                  </a:lnTo>
                  <a:lnTo>
                    <a:pt x="111" y="103"/>
                  </a:lnTo>
                  <a:lnTo>
                    <a:pt x="80" y="76"/>
                  </a:lnTo>
                  <a:lnTo>
                    <a:pt x="19" y="46"/>
                  </a:lnTo>
                  <a:lnTo>
                    <a:pt x="12" y="12"/>
                  </a:lnTo>
                  <a:lnTo>
                    <a:pt x="25" y="0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3" name="AutoShape 387"/>
            <p:cNvSpPr>
              <a:spLocks/>
            </p:cNvSpPr>
            <p:nvPr/>
          </p:nvSpPr>
          <p:spPr bwMode="auto">
            <a:xfrm rot="5324947">
              <a:off x="576" y="1752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584" name="Rectangle 389"/>
            <p:cNvSpPr>
              <a:spLocks noChangeArrowheads="1"/>
            </p:cNvSpPr>
            <p:nvPr/>
          </p:nvSpPr>
          <p:spPr bwMode="auto">
            <a:xfrm>
              <a:off x="288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1M</a:t>
              </a:r>
            </a:p>
          </p:txBody>
        </p:sp>
        <p:sp>
          <p:nvSpPr>
            <p:cNvPr id="16585" name="Rectangle 390"/>
            <p:cNvSpPr>
              <a:spLocks noChangeArrowheads="1"/>
            </p:cNvSpPr>
            <p:nvPr/>
          </p:nvSpPr>
          <p:spPr bwMode="auto">
            <a:xfrm>
              <a:off x="816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1B</a:t>
              </a:r>
            </a:p>
          </p:txBody>
        </p:sp>
        <p:grpSp>
          <p:nvGrpSpPr>
            <p:cNvPr id="16586" name="Group 406"/>
            <p:cNvGrpSpPr>
              <a:grpSpLocks noChangeAspect="1"/>
            </p:cNvGrpSpPr>
            <p:nvPr/>
          </p:nvGrpSpPr>
          <p:grpSpPr bwMode="auto">
            <a:xfrm>
              <a:off x="336" y="2352"/>
              <a:ext cx="179" cy="175"/>
              <a:chOff x="901" y="2096"/>
              <a:chExt cx="1347" cy="1314"/>
            </a:xfrm>
          </p:grpSpPr>
          <p:sp>
            <p:nvSpPr>
              <p:cNvPr id="16616" name="Freeform 407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7" name="Freeform 408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8" name="Freeform 409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9" name="Freeform 410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0" name="Freeform 411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1" name="Freeform 412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2" name="Freeform 413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3" name="Freeform 414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4" name="Freeform 415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5" name="Freeform 416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6" name="Freeform 417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7" name="Freeform 418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8" name="Freeform 419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9" name="Freeform 420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0" name="Freeform 421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1" name="Freeform 422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2" name="Freeform 423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3" name="Freeform 424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4" name="Freeform 425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5" name="Freeform 426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6" name="Freeform 427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7" name="Freeform 428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87" name="Group 429"/>
            <p:cNvGrpSpPr>
              <a:grpSpLocks noChangeAspect="1"/>
            </p:cNvGrpSpPr>
            <p:nvPr/>
          </p:nvGrpSpPr>
          <p:grpSpPr bwMode="auto">
            <a:xfrm>
              <a:off x="912" y="2352"/>
              <a:ext cx="179" cy="175"/>
              <a:chOff x="901" y="2096"/>
              <a:chExt cx="1347" cy="1314"/>
            </a:xfrm>
          </p:grpSpPr>
          <p:sp>
            <p:nvSpPr>
              <p:cNvPr id="16594" name="Freeform 430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5" name="Freeform 431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6" name="Freeform 432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7" name="Freeform 433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8" name="Freeform 434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9" name="Freeform 435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Freeform 436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Freeform 437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2" name="Freeform 438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Freeform 439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4" name="Freeform 440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5" name="Freeform 441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6" name="Freeform 442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7" name="Freeform 443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8" name="Freeform 444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9" name="Freeform 445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0" name="Freeform 446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1" name="Freeform 447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2" name="Freeform 448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3" name="Freeform 449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4" name="Freeform 450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5" name="Freeform 451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8" name="AutoShape 544"/>
            <p:cNvSpPr>
              <a:spLocks/>
            </p:cNvSpPr>
            <p:nvPr/>
          </p:nvSpPr>
          <p:spPr bwMode="auto">
            <a:xfrm rot="5324947">
              <a:off x="900" y="2462"/>
              <a:ext cx="240" cy="312"/>
            </a:xfrm>
            <a:prstGeom prst="leftBrace">
              <a:avLst>
                <a:gd name="adj1" fmla="val 10833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589" name="Rectangle 545"/>
            <p:cNvSpPr>
              <a:spLocks noChangeArrowheads="1"/>
            </p:cNvSpPr>
            <p:nvPr/>
          </p:nvSpPr>
          <p:spPr bwMode="auto">
            <a:xfrm>
              <a:off x="720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1BM</a:t>
              </a:r>
            </a:p>
          </p:txBody>
        </p:sp>
        <p:sp>
          <p:nvSpPr>
            <p:cNvPr id="16590" name="Rectangle 546"/>
            <p:cNvSpPr>
              <a:spLocks noChangeArrowheads="1"/>
            </p:cNvSpPr>
            <p:nvPr/>
          </p:nvSpPr>
          <p:spPr bwMode="auto">
            <a:xfrm>
              <a:off x="1032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1BB</a:t>
              </a:r>
            </a:p>
          </p:txBody>
        </p:sp>
        <p:sp>
          <p:nvSpPr>
            <p:cNvPr id="16591" name="AutoShape 547"/>
            <p:cNvSpPr>
              <a:spLocks/>
            </p:cNvSpPr>
            <p:nvPr/>
          </p:nvSpPr>
          <p:spPr bwMode="auto">
            <a:xfrm rot="5324947">
              <a:off x="276" y="2462"/>
              <a:ext cx="240" cy="312"/>
            </a:xfrm>
            <a:prstGeom prst="leftBrace">
              <a:avLst>
                <a:gd name="adj1" fmla="val 10833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592" name="Rectangle 548"/>
            <p:cNvSpPr>
              <a:spLocks noChangeArrowheads="1"/>
            </p:cNvSpPr>
            <p:nvPr/>
          </p:nvSpPr>
          <p:spPr bwMode="auto">
            <a:xfrm>
              <a:off x="96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1MM</a:t>
              </a:r>
            </a:p>
          </p:txBody>
        </p:sp>
        <p:sp>
          <p:nvSpPr>
            <p:cNvPr id="16593" name="Rectangle 549"/>
            <p:cNvSpPr>
              <a:spLocks noChangeArrowheads="1"/>
            </p:cNvSpPr>
            <p:nvPr/>
          </p:nvSpPr>
          <p:spPr bwMode="auto">
            <a:xfrm>
              <a:off x="408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1MB</a:t>
              </a:r>
            </a:p>
          </p:txBody>
        </p:sp>
      </p:grpSp>
      <p:grpSp>
        <p:nvGrpSpPr>
          <p:cNvPr id="168500" name="Group 564"/>
          <p:cNvGrpSpPr>
            <a:grpSpLocks/>
          </p:cNvGrpSpPr>
          <p:nvPr/>
        </p:nvGrpSpPr>
        <p:grpSpPr bwMode="auto">
          <a:xfrm>
            <a:off x="3060700" y="2743200"/>
            <a:ext cx="1943100" cy="1841500"/>
            <a:chOff x="1944" y="1728"/>
            <a:chExt cx="1224" cy="1160"/>
          </a:xfrm>
        </p:grpSpPr>
        <p:grpSp>
          <p:nvGrpSpPr>
            <p:cNvPr id="16483" name="Group 295"/>
            <p:cNvGrpSpPr>
              <a:grpSpLocks noChangeAspect="1"/>
            </p:cNvGrpSpPr>
            <p:nvPr/>
          </p:nvGrpSpPr>
          <p:grpSpPr bwMode="auto">
            <a:xfrm>
              <a:off x="2448" y="1728"/>
              <a:ext cx="179" cy="175"/>
              <a:chOff x="901" y="2096"/>
              <a:chExt cx="1347" cy="1314"/>
            </a:xfrm>
          </p:grpSpPr>
          <p:sp>
            <p:nvSpPr>
              <p:cNvPr id="16539" name="Freeform 296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0" name="Freeform 297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1" name="Freeform 298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Freeform 299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Freeform 300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4" name="Freeform 301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5" name="Freeform 302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6" name="Freeform 303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7" name="Freeform 304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8" name="Freeform 305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9" name="Freeform 306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0" name="Freeform 307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1" name="Freeform 308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2" name="Freeform 309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3" name="Freeform 310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4" name="Freeform 311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5" name="Freeform 312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Freeform 313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Freeform 314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8" name="Freeform 315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9" name="Freeform 316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0" name="Freeform 317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84" name="AutoShape 394"/>
            <p:cNvSpPr>
              <a:spLocks/>
            </p:cNvSpPr>
            <p:nvPr/>
          </p:nvSpPr>
          <p:spPr bwMode="auto">
            <a:xfrm rot="5324947">
              <a:off x="2400" y="1752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485" name="Rectangle 395"/>
            <p:cNvSpPr>
              <a:spLocks noChangeArrowheads="1"/>
            </p:cNvSpPr>
            <p:nvPr/>
          </p:nvSpPr>
          <p:spPr bwMode="auto">
            <a:xfrm>
              <a:off x="2112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3M</a:t>
              </a:r>
            </a:p>
          </p:txBody>
        </p:sp>
        <p:sp>
          <p:nvSpPr>
            <p:cNvPr id="16486" name="Rectangle 396"/>
            <p:cNvSpPr>
              <a:spLocks noChangeArrowheads="1"/>
            </p:cNvSpPr>
            <p:nvPr/>
          </p:nvSpPr>
          <p:spPr bwMode="auto">
            <a:xfrm>
              <a:off x="2640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3B</a:t>
              </a:r>
            </a:p>
          </p:txBody>
        </p:sp>
        <p:grpSp>
          <p:nvGrpSpPr>
            <p:cNvPr id="16487" name="Group 452"/>
            <p:cNvGrpSpPr>
              <a:grpSpLocks noChangeAspect="1"/>
            </p:cNvGrpSpPr>
            <p:nvPr/>
          </p:nvGrpSpPr>
          <p:grpSpPr bwMode="auto">
            <a:xfrm>
              <a:off x="2173" y="2352"/>
              <a:ext cx="179" cy="175"/>
              <a:chOff x="901" y="2096"/>
              <a:chExt cx="1347" cy="1314"/>
            </a:xfrm>
          </p:grpSpPr>
          <p:sp>
            <p:nvSpPr>
              <p:cNvPr id="16517" name="Freeform 453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8" name="Freeform 454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Freeform 455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Freeform 456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Freeform 457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Freeform 458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Freeform 459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4" name="Freeform 460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5" name="Freeform 461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6" name="Freeform 462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7" name="Freeform 463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8" name="Freeform 464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9" name="Freeform 465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0" name="Freeform 466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1" name="Freeform 467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2" name="Freeform 468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3" name="Freeform 469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4" name="Freeform 470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Freeform 471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Freeform 472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7" name="Freeform 473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8" name="Freeform 474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88" name="Group 475"/>
            <p:cNvGrpSpPr>
              <a:grpSpLocks noChangeAspect="1"/>
            </p:cNvGrpSpPr>
            <p:nvPr/>
          </p:nvGrpSpPr>
          <p:grpSpPr bwMode="auto">
            <a:xfrm>
              <a:off x="2749" y="2352"/>
              <a:ext cx="179" cy="175"/>
              <a:chOff x="901" y="2096"/>
              <a:chExt cx="1347" cy="1314"/>
            </a:xfrm>
          </p:grpSpPr>
          <p:sp>
            <p:nvSpPr>
              <p:cNvPr id="16495" name="Freeform 476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6" name="Freeform 477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7" name="Freeform 478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Freeform 479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Freeform 480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Freeform 481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1" name="Freeform 482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2" name="Freeform 483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3" name="Freeform 484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4" name="Freeform 485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5" name="Freeform 486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6" name="Freeform 487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7" name="Freeform 488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8" name="Freeform 489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9" name="Freeform 490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0" name="Freeform 491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1" name="Freeform 492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2" name="Freeform 493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3" name="Freeform 494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4" name="Freeform 495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5" name="Freeform 496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6" name="Freeform 497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89" name="AutoShape 550"/>
            <p:cNvSpPr>
              <a:spLocks/>
            </p:cNvSpPr>
            <p:nvPr/>
          </p:nvSpPr>
          <p:spPr bwMode="auto">
            <a:xfrm rot="5324947">
              <a:off x="2748" y="2462"/>
              <a:ext cx="240" cy="312"/>
            </a:xfrm>
            <a:prstGeom prst="leftBrace">
              <a:avLst>
                <a:gd name="adj1" fmla="val 10833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490" name="Rectangle 551"/>
            <p:cNvSpPr>
              <a:spLocks noChangeArrowheads="1"/>
            </p:cNvSpPr>
            <p:nvPr/>
          </p:nvSpPr>
          <p:spPr bwMode="auto">
            <a:xfrm>
              <a:off x="2568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3BM</a:t>
              </a:r>
            </a:p>
          </p:txBody>
        </p:sp>
        <p:sp>
          <p:nvSpPr>
            <p:cNvPr id="16491" name="Rectangle 552"/>
            <p:cNvSpPr>
              <a:spLocks noChangeArrowheads="1"/>
            </p:cNvSpPr>
            <p:nvPr/>
          </p:nvSpPr>
          <p:spPr bwMode="auto">
            <a:xfrm>
              <a:off x="2880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3BB</a:t>
              </a:r>
            </a:p>
          </p:txBody>
        </p:sp>
        <p:sp>
          <p:nvSpPr>
            <p:cNvPr id="16492" name="AutoShape 553"/>
            <p:cNvSpPr>
              <a:spLocks/>
            </p:cNvSpPr>
            <p:nvPr/>
          </p:nvSpPr>
          <p:spPr bwMode="auto">
            <a:xfrm rot="5324947">
              <a:off x="2124" y="2462"/>
              <a:ext cx="240" cy="312"/>
            </a:xfrm>
            <a:prstGeom prst="leftBrace">
              <a:avLst>
                <a:gd name="adj1" fmla="val 10833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493" name="Rectangle 554"/>
            <p:cNvSpPr>
              <a:spLocks noChangeArrowheads="1"/>
            </p:cNvSpPr>
            <p:nvPr/>
          </p:nvSpPr>
          <p:spPr bwMode="auto">
            <a:xfrm>
              <a:off x="1944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3MM</a:t>
              </a:r>
            </a:p>
          </p:txBody>
        </p:sp>
        <p:sp>
          <p:nvSpPr>
            <p:cNvPr id="16494" name="Rectangle 555"/>
            <p:cNvSpPr>
              <a:spLocks noChangeArrowheads="1"/>
            </p:cNvSpPr>
            <p:nvPr/>
          </p:nvSpPr>
          <p:spPr bwMode="auto">
            <a:xfrm>
              <a:off x="2256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3MB</a:t>
              </a:r>
            </a:p>
          </p:txBody>
        </p:sp>
      </p:grpSp>
      <p:grpSp>
        <p:nvGrpSpPr>
          <p:cNvPr id="168502" name="Group 566"/>
          <p:cNvGrpSpPr>
            <a:grpSpLocks/>
          </p:cNvGrpSpPr>
          <p:nvPr/>
        </p:nvGrpSpPr>
        <p:grpSpPr bwMode="auto">
          <a:xfrm>
            <a:off x="6032500" y="2743200"/>
            <a:ext cx="1943100" cy="1841500"/>
            <a:chOff x="3816" y="1728"/>
            <a:chExt cx="1224" cy="1160"/>
          </a:xfrm>
        </p:grpSpPr>
        <p:grpSp>
          <p:nvGrpSpPr>
            <p:cNvPr id="16405" name="Group 341"/>
            <p:cNvGrpSpPr>
              <a:grpSpLocks noChangeAspect="1"/>
            </p:cNvGrpSpPr>
            <p:nvPr/>
          </p:nvGrpSpPr>
          <p:grpSpPr bwMode="auto">
            <a:xfrm>
              <a:off x="4320" y="1728"/>
              <a:ext cx="179" cy="175"/>
              <a:chOff x="901" y="2096"/>
              <a:chExt cx="1347" cy="1314"/>
            </a:xfrm>
          </p:grpSpPr>
          <p:sp>
            <p:nvSpPr>
              <p:cNvPr id="16461" name="Freeform 342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2" name="Freeform 343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3" name="Freeform 344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Freeform 345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Freeform 346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Freeform 347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7" name="Freeform 348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8" name="Freeform 349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9" name="Freeform 350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Freeform 351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Freeform 352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Freeform 353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Freeform 354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4" name="Freeform 355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5" name="Freeform 356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6" name="Freeform 357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7" name="Freeform 358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8" name="Freeform 359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9" name="Freeform 360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0" name="Freeform 361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1" name="Freeform 362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2" name="Freeform 363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6" name="AutoShape 400"/>
            <p:cNvSpPr>
              <a:spLocks/>
            </p:cNvSpPr>
            <p:nvPr/>
          </p:nvSpPr>
          <p:spPr bwMode="auto">
            <a:xfrm rot="5324947">
              <a:off x="4296" y="1752"/>
              <a:ext cx="240" cy="576"/>
            </a:xfrm>
            <a:prstGeom prst="leftBrace">
              <a:avLst>
                <a:gd name="adj1" fmla="val 20000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407" name="Rectangle 401"/>
            <p:cNvSpPr>
              <a:spLocks noChangeArrowheads="1"/>
            </p:cNvSpPr>
            <p:nvPr/>
          </p:nvSpPr>
          <p:spPr bwMode="auto">
            <a:xfrm>
              <a:off x="4008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5M</a:t>
              </a:r>
            </a:p>
          </p:txBody>
        </p:sp>
        <p:sp>
          <p:nvSpPr>
            <p:cNvPr id="16408" name="Rectangle 402"/>
            <p:cNvSpPr>
              <a:spLocks noChangeArrowheads="1"/>
            </p:cNvSpPr>
            <p:nvPr/>
          </p:nvSpPr>
          <p:spPr bwMode="auto">
            <a:xfrm>
              <a:off x="4536" y="2160"/>
              <a:ext cx="288" cy="21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600">
                  <a:latin typeface="Tahoma" panose="020B0604030504040204" pitchFamily="34" charset="0"/>
                </a:rPr>
                <a:t>5B</a:t>
              </a:r>
            </a:p>
          </p:txBody>
        </p:sp>
        <p:grpSp>
          <p:nvGrpSpPr>
            <p:cNvPr id="16409" name="Group 498"/>
            <p:cNvGrpSpPr>
              <a:grpSpLocks noChangeAspect="1"/>
            </p:cNvGrpSpPr>
            <p:nvPr/>
          </p:nvGrpSpPr>
          <p:grpSpPr bwMode="auto">
            <a:xfrm>
              <a:off x="4040" y="2352"/>
              <a:ext cx="179" cy="175"/>
              <a:chOff x="901" y="2096"/>
              <a:chExt cx="1347" cy="1314"/>
            </a:xfrm>
          </p:grpSpPr>
          <p:sp>
            <p:nvSpPr>
              <p:cNvPr id="16439" name="Freeform 499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0" name="Freeform 500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1" name="Freeform 501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2" name="Freeform 502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3" name="Freeform 503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4" name="Freeform 504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5" name="Freeform 505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6" name="Freeform 506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7" name="Freeform 507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Freeform 508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9" name="Freeform 509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0" name="Freeform 510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1" name="Freeform 511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2" name="Freeform 512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3" name="Freeform 513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Freeform 514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Freeform 515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6" name="Freeform 516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7" name="Freeform 517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8" name="Freeform 518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9" name="Freeform 519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0" name="Freeform 520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0" name="Group 521"/>
            <p:cNvGrpSpPr>
              <a:grpSpLocks noChangeAspect="1"/>
            </p:cNvGrpSpPr>
            <p:nvPr/>
          </p:nvGrpSpPr>
          <p:grpSpPr bwMode="auto">
            <a:xfrm>
              <a:off x="4616" y="2352"/>
              <a:ext cx="179" cy="175"/>
              <a:chOff x="901" y="2096"/>
              <a:chExt cx="1347" cy="1314"/>
            </a:xfrm>
          </p:grpSpPr>
          <p:sp>
            <p:nvSpPr>
              <p:cNvPr id="16417" name="Freeform 522"/>
              <p:cNvSpPr>
                <a:spLocks noChangeAspect="1"/>
              </p:cNvSpPr>
              <p:nvPr/>
            </p:nvSpPr>
            <p:spPr bwMode="auto">
              <a:xfrm>
                <a:off x="1392" y="3179"/>
                <a:ext cx="577" cy="192"/>
              </a:xfrm>
              <a:custGeom>
                <a:avLst/>
                <a:gdLst>
                  <a:gd name="T0" fmla="*/ 0 w 1156"/>
                  <a:gd name="T1" fmla="*/ 153 h 384"/>
                  <a:gd name="T2" fmla="*/ 69 w 1156"/>
                  <a:gd name="T3" fmla="*/ 134 h 384"/>
                  <a:gd name="T4" fmla="*/ 152 w 1156"/>
                  <a:gd name="T5" fmla="*/ 61 h 384"/>
                  <a:gd name="T6" fmla="*/ 246 w 1156"/>
                  <a:gd name="T7" fmla="*/ 137 h 384"/>
                  <a:gd name="T8" fmla="*/ 221 w 1156"/>
                  <a:gd name="T9" fmla="*/ 58 h 384"/>
                  <a:gd name="T10" fmla="*/ 303 w 1156"/>
                  <a:gd name="T11" fmla="*/ 115 h 384"/>
                  <a:gd name="T12" fmla="*/ 366 w 1156"/>
                  <a:gd name="T13" fmla="*/ 83 h 384"/>
                  <a:gd name="T14" fmla="*/ 419 w 1156"/>
                  <a:gd name="T15" fmla="*/ 35 h 384"/>
                  <a:gd name="T16" fmla="*/ 426 w 1156"/>
                  <a:gd name="T17" fmla="*/ 10 h 384"/>
                  <a:gd name="T18" fmla="*/ 489 w 1156"/>
                  <a:gd name="T19" fmla="*/ 0 h 384"/>
                  <a:gd name="T20" fmla="*/ 577 w 1156"/>
                  <a:gd name="T21" fmla="*/ 13 h 384"/>
                  <a:gd name="T22" fmla="*/ 426 w 1156"/>
                  <a:gd name="T23" fmla="*/ 103 h 384"/>
                  <a:gd name="T24" fmla="*/ 249 w 1156"/>
                  <a:gd name="T25" fmla="*/ 182 h 384"/>
                  <a:gd name="T26" fmla="*/ 47 w 1156"/>
                  <a:gd name="T27" fmla="*/ 192 h 384"/>
                  <a:gd name="T28" fmla="*/ 0 w 1156"/>
                  <a:gd name="T29" fmla="*/ 153 h 384"/>
                  <a:gd name="T30" fmla="*/ 0 w 1156"/>
                  <a:gd name="T31" fmla="*/ 153 h 3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56" h="384">
                    <a:moveTo>
                      <a:pt x="0" y="306"/>
                    </a:moveTo>
                    <a:lnTo>
                      <a:pt x="139" y="268"/>
                    </a:lnTo>
                    <a:lnTo>
                      <a:pt x="304" y="121"/>
                    </a:lnTo>
                    <a:lnTo>
                      <a:pt x="493" y="273"/>
                    </a:lnTo>
                    <a:lnTo>
                      <a:pt x="443" y="116"/>
                    </a:lnTo>
                    <a:lnTo>
                      <a:pt x="607" y="230"/>
                    </a:lnTo>
                    <a:lnTo>
                      <a:pt x="734" y="165"/>
                    </a:lnTo>
                    <a:lnTo>
                      <a:pt x="840" y="70"/>
                    </a:lnTo>
                    <a:lnTo>
                      <a:pt x="854" y="19"/>
                    </a:lnTo>
                    <a:lnTo>
                      <a:pt x="979" y="0"/>
                    </a:lnTo>
                    <a:lnTo>
                      <a:pt x="1156" y="26"/>
                    </a:lnTo>
                    <a:lnTo>
                      <a:pt x="854" y="205"/>
                    </a:lnTo>
                    <a:lnTo>
                      <a:pt x="498" y="363"/>
                    </a:lnTo>
                    <a:lnTo>
                      <a:pt x="95" y="384"/>
                    </a:lnTo>
                    <a:lnTo>
                      <a:pt x="0" y="306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Freeform 523"/>
              <p:cNvSpPr>
                <a:spLocks noChangeAspect="1"/>
              </p:cNvSpPr>
              <p:nvPr/>
            </p:nvSpPr>
            <p:spPr bwMode="auto">
              <a:xfrm>
                <a:off x="984" y="2398"/>
                <a:ext cx="866" cy="890"/>
              </a:xfrm>
              <a:custGeom>
                <a:avLst/>
                <a:gdLst>
                  <a:gd name="T0" fmla="*/ 279 w 1731"/>
                  <a:gd name="T1" fmla="*/ 0 h 1779"/>
                  <a:gd name="T2" fmla="*/ 117 w 1731"/>
                  <a:gd name="T3" fmla="*/ 157 h 1779"/>
                  <a:gd name="T4" fmla="*/ 22 w 1731"/>
                  <a:gd name="T5" fmla="*/ 243 h 1779"/>
                  <a:gd name="T6" fmla="*/ 50 w 1731"/>
                  <a:gd name="T7" fmla="*/ 370 h 1779"/>
                  <a:gd name="T8" fmla="*/ 0 w 1731"/>
                  <a:gd name="T9" fmla="*/ 438 h 1779"/>
                  <a:gd name="T10" fmla="*/ 48 w 1731"/>
                  <a:gd name="T11" fmla="*/ 546 h 1779"/>
                  <a:gd name="T12" fmla="*/ 69 w 1731"/>
                  <a:gd name="T13" fmla="*/ 600 h 1779"/>
                  <a:gd name="T14" fmla="*/ 145 w 1731"/>
                  <a:gd name="T15" fmla="*/ 642 h 1779"/>
                  <a:gd name="T16" fmla="*/ 298 w 1731"/>
                  <a:gd name="T17" fmla="*/ 415 h 1779"/>
                  <a:gd name="T18" fmla="*/ 503 w 1731"/>
                  <a:gd name="T19" fmla="*/ 326 h 1779"/>
                  <a:gd name="T20" fmla="*/ 300 w 1731"/>
                  <a:gd name="T21" fmla="*/ 527 h 1779"/>
                  <a:gd name="T22" fmla="*/ 183 w 1731"/>
                  <a:gd name="T23" fmla="*/ 673 h 1779"/>
                  <a:gd name="T24" fmla="*/ 164 w 1731"/>
                  <a:gd name="T25" fmla="*/ 769 h 1779"/>
                  <a:gd name="T26" fmla="*/ 303 w 1731"/>
                  <a:gd name="T27" fmla="*/ 744 h 1779"/>
                  <a:gd name="T28" fmla="*/ 344 w 1731"/>
                  <a:gd name="T29" fmla="*/ 746 h 1779"/>
                  <a:gd name="T30" fmla="*/ 376 w 1731"/>
                  <a:gd name="T31" fmla="*/ 782 h 1779"/>
                  <a:gd name="T32" fmla="*/ 594 w 1731"/>
                  <a:gd name="T33" fmla="*/ 648 h 1779"/>
                  <a:gd name="T34" fmla="*/ 417 w 1731"/>
                  <a:gd name="T35" fmla="*/ 840 h 1779"/>
                  <a:gd name="T36" fmla="*/ 424 w 1731"/>
                  <a:gd name="T37" fmla="*/ 890 h 1779"/>
                  <a:gd name="T38" fmla="*/ 531 w 1731"/>
                  <a:gd name="T39" fmla="*/ 801 h 1779"/>
                  <a:gd name="T40" fmla="*/ 651 w 1731"/>
                  <a:gd name="T41" fmla="*/ 750 h 1779"/>
                  <a:gd name="T42" fmla="*/ 854 w 1731"/>
                  <a:gd name="T43" fmla="*/ 536 h 1779"/>
                  <a:gd name="T44" fmla="*/ 866 w 1731"/>
                  <a:gd name="T45" fmla="*/ 348 h 1779"/>
                  <a:gd name="T46" fmla="*/ 587 w 1731"/>
                  <a:gd name="T47" fmla="*/ 150 h 1779"/>
                  <a:gd name="T48" fmla="*/ 325 w 1731"/>
                  <a:gd name="T49" fmla="*/ 167 h 1779"/>
                  <a:gd name="T50" fmla="*/ 279 w 1731"/>
                  <a:gd name="T51" fmla="*/ 0 h 1779"/>
                  <a:gd name="T52" fmla="*/ 279 w 1731"/>
                  <a:gd name="T53" fmla="*/ 0 h 177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31" h="1779">
                    <a:moveTo>
                      <a:pt x="557" y="0"/>
                    </a:moveTo>
                    <a:lnTo>
                      <a:pt x="233" y="314"/>
                    </a:lnTo>
                    <a:lnTo>
                      <a:pt x="43" y="485"/>
                    </a:lnTo>
                    <a:lnTo>
                      <a:pt x="100" y="740"/>
                    </a:lnTo>
                    <a:lnTo>
                      <a:pt x="0" y="875"/>
                    </a:lnTo>
                    <a:lnTo>
                      <a:pt x="95" y="1091"/>
                    </a:lnTo>
                    <a:lnTo>
                      <a:pt x="138" y="1200"/>
                    </a:lnTo>
                    <a:lnTo>
                      <a:pt x="290" y="1283"/>
                    </a:lnTo>
                    <a:lnTo>
                      <a:pt x="595" y="829"/>
                    </a:lnTo>
                    <a:lnTo>
                      <a:pt x="1005" y="652"/>
                    </a:lnTo>
                    <a:lnTo>
                      <a:pt x="600" y="1053"/>
                    </a:lnTo>
                    <a:lnTo>
                      <a:pt x="366" y="1346"/>
                    </a:lnTo>
                    <a:lnTo>
                      <a:pt x="328" y="1538"/>
                    </a:lnTo>
                    <a:lnTo>
                      <a:pt x="606" y="1487"/>
                    </a:lnTo>
                    <a:lnTo>
                      <a:pt x="688" y="1492"/>
                    </a:lnTo>
                    <a:lnTo>
                      <a:pt x="752" y="1563"/>
                    </a:lnTo>
                    <a:lnTo>
                      <a:pt x="1188" y="1295"/>
                    </a:lnTo>
                    <a:lnTo>
                      <a:pt x="834" y="1679"/>
                    </a:lnTo>
                    <a:lnTo>
                      <a:pt x="847" y="1779"/>
                    </a:lnTo>
                    <a:lnTo>
                      <a:pt x="1062" y="1601"/>
                    </a:lnTo>
                    <a:lnTo>
                      <a:pt x="1302" y="1500"/>
                    </a:lnTo>
                    <a:lnTo>
                      <a:pt x="1707" y="1072"/>
                    </a:lnTo>
                    <a:lnTo>
                      <a:pt x="1731" y="696"/>
                    </a:lnTo>
                    <a:lnTo>
                      <a:pt x="1174" y="300"/>
                    </a:lnTo>
                    <a:lnTo>
                      <a:pt x="650" y="333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9" name="Freeform 524"/>
              <p:cNvSpPr>
                <a:spLocks noChangeAspect="1"/>
              </p:cNvSpPr>
              <p:nvPr/>
            </p:nvSpPr>
            <p:spPr bwMode="auto">
              <a:xfrm>
                <a:off x="941" y="3035"/>
                <a:ext cx="527" cy="336"/>
              </a:xfrm>
              <a:custGeom>
                <a:avLst/>
                <a:gdLst>
                  <a:gd name="T0" fmla="*/ 0 w 1053"/>
                  <a:gd name="T1" fmla="*/ 0 h 673"/>
                  <a:gd name="T2" fmla="*/ 60 w 1053"/>
                  <a:gd name="T3" fmla="*/ 40 h 673"/>
                  <a:gd name="T4" fmla="*/ 128 w 1053"/>
                  <a:gd name="T5" fmla="*/ 86 h 673"/>
                  <a:gd name="T6" fmla="*/ 188 w 1053"/>
                  <a:gd name="T7" fmla="*/ 72 h 673"/>
                  <a:gd name="T8" fmla="*/ 219 w 1053"/>
                  <a:gd name="T9" fmla="*/ 21 h 673"/>
                  <a:gd name="T10" fmla="*/ 194 w 1053"/>
                  <a:gd name="T11" fmla="*/ 147 h 673"/>
                  <a:gd name="T12" fmla="*/ 255 w 1053"/>
                  <a:gd name="T13" fmla="*/ 175 h 673"/>
                  <a:gd name="T14" fmla="*/ 333 w 1053"/>
                  <a:gd name="T15" fmla="*/ 190 h 673"/>
                  <a:gd name="T16" fmla="*/ 375 w 1053"/>
                  <a:gd name="T17" fmla="*/ 175 h 673"/>
                  <a:gd name="T18" fmla="*/ 397 w 1053"/>
                  <a:gd name="T19" fmla="*/ 239 h 673"/>
                  <a:gd name="T20" fmla="*/ 527 w 1053"/>
                  <a:gd name="T21" fmla="*/ 336 h 673"/>
                  <a:gd name="T22" fmla="*/ 375 w 1053"/>
                  <a:gd name="T23" fmla="*/ 304 h 673"/>
                  <a:gd name="T24" fmla="*/ 130 w 1053"/>
                  <a:gd name="T25" fmla="*/ 168 h 673"/>
                  <a:gd name="T26" fmla="*/ 53 w 1053"/>
                  <a:gd name="T27" fmla="*/ 86 h 673"/>
                  <a:gd name="T28" fmla="*/ 0 w 1053"/>
                  <a:gd name="T29" fmla="*/ 0 h 673"/>
                  <a:gd name="T30" fmla="*/ 0 w 1053"/>
                  <a:gd name="T31" fmla="*/ 0 h 6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53" h="673">
                    <a:moveTo>
                      <a:pt x="0" y="0"/>
                    </a:moveTo>
                    <a:lnTo>
                      <a:pt x="120" y="80"/>
                    </a:lnTo>
                    <a:lnTo>
                      <a:pt x="255" y="173"/>
                    </a:lnTo>
                    <a:lnTo>
                      <a:pt x="375" y="144"/>
                    </a:lnTo>
                    <a:lnTo>
                      <a:pt x="437" y="43"/>
                    </a:lnTo>
                    <a:lnTo>
                      <a:pt x="388" y="294"/>
                    </a:lnTo>
                    <a:lnTo>
                      <a:pt x="510" y="351"/>
                    </a:lnTo>
                    <a:lnTo>
                      <a:pt x="665" y="380"/>
                    </a:lnTo>
                    <a:lnTo>
                      <a:pt x="749" y="351"/>
                    </a:lnTo>
                    <a:lnTo>
                      <a:pt x="793" y="479"/>
                    </a:lnTo>
                    <a:lnTo>
                      <a:pt x="1053" y="673"/>
                    </a:lnTo>
                    <a:lnTo>
                      <a:pt x="749" y="608"/>
                    </a:lnTo>
                    <a:lnTo>
                      <a:pt x="260" y="336"/>
                    </a:lnTo>
                    <a:lnTo>
                      <a:pt x="105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Freeform 525"/>
              <p:cNvSpPr>
                <a:spLocks noChangeAspect="1"/>
              </p:cNvSpPr>
              <p:nvPr/>
            </p:nvSpPr>
            <p:spPr bwMode="auto">
              <a:xfrm>
                <a:off x="958" y="2329"/>
                <a:ext cx="1154" cy="1081"/>
              </a:xfrm>
              <a:custGeom>
                <a:avLst/>
                <a:gdLst>
                  <a:gd name="T0" fmla="*/ 150 w 2308"/>
                  <a:gd name="T1" fmla="*/ 431 h 2164"/>
                  <a:gd name="T2" fmla="*/ 341 w 2308"/>
                  <a:gd name="T3" fmla="*/ 314 h 2164"/>
                  <a:gd name="T4" fmla="*/ 645 w 2308"/>
                  <a:gd name="T5" fmla="*/ 285 h 2164"/>
                  <a:gd name="T6" fmla="*/ 673 w 2308"/>
                  <a:gd name="T7" fmla="*/ 364 h 2164"/>
                  <a:gd name="T8" fmla="*/ 368 w 2308"/>
                  <a:gd name="T9" fmla="*/ 631 h 2164"/>
                  <a:gd name="T10" fmla="*/ 298 w 2308"/>
                  <a:gd name="T11" fmla="*/ 742 h 2164"/>
                  <a:gd name="T12" fmla="*/ 854 w 2308"/>
                  <a:gd name="T13" fmla="*/ 517 h 2164"/>
                  <a:gd name="T14" fmla="*/ 532 w 2308"/>
                  <a:gd name="T15" fmla="*/ 881 h 2164"/>
                  <a:gd name="T16" fmla="*/ 595 w 2308"/>
                  <a:gd name="T17" fmla="*/ 849 h 2164"/>
                  <a:gd name="T18" fmla="*/ 648 w 2308"/>
                  <a:gd name="T19" fmla="*/ 892 h 2164"/>
                  <a:gd name="T20" fmla="*/ 747 w 2308"/>
                  <a:gd name="T21" fmla="*/ 967 h 2164"/>
                  <a:gd name="T22" fmla="*/ 850 w 2308"/>
                  <a:gd name="T23" fmla="*/ 813 h 2164"/>
                  <a:gd name="T24" fmla="*/ 988 w 2308"/>
                  <a:gd name="T25" fmla="*/ 792 h 2164"/>
                  <a:gd name="T26" fmla="*/ 963 w 2308"/>
                  <a:gd name="T27" fmla="*/ 677 h 2164"/>
                  <a:gd name="T28" fmla="*/ 1086 w 2308"/>
                  <a:gd name="T29" fmla="*/ 584 h 2164"/>
                  <a:gd name="T30" fmla="*/ 1018 w 2308"/>
                  <a:gd name="T31" fmla="*/ 454 h 2164"/>
                  <a:gd name="T32" fmla="*/ 1087 w 2308"/>
                  <a:gd name="T33" fmla="*/ 368 h 2164"/>
                  <a:gd name="T34" fmla="*/ 1112 w 2308"/>
                  <a:gd name="T35" fmla="*/ 464 h 2164"/>
                  <a:gd name="T36" fmla="*/ 1112 w 2308"/>
                  <a:gd name="T37" fmla="*/ 613 h 2164"/>
                  <a:gd name="T38" fmla="*/ 1027 w 2308"/>
                  <a:gd name="T39" fmla="*/ 699 h 2164"/>
                  <a:gd name="T40" fmla="*/ 1031 w 2308"/>
                  <a:gd name="T41" fmla="*/ 770 h 2164"/>
                  <a:gd name="T42" fmla="*/ 988 w 2308"/>
                  <a:gd name="T43" fmla="*/ 863 h 2164"/>
                  <a:gd name="T44" fmla="*/ 889 w 2308"/>
                  <a:gd name="T45" fmla="*/ 874 h 2164"/>
                  <a:gd name="T46" fmla="*/ 815 w 2308"/>
                  <a:gd name="T47" fmla="*/ 945 h 2164"/>
                  <a:gd name="T48" fmla="*/ 762 w 2308"/>
                  <a:gd name="T49" fmla="*/ 999 h 2164"/>
                  <a:gd name="T50" fmla="*/ 670 w 2308"/>
                  <a:gd name="T51" fmla="*/ 1024 h 2164"/>
                  <a:gd name="T52" fmla="*/ 588 w 2308"/>
                  <a:gd name="T53" fmla="*/ 924 h 2164"/>
                  <a:gd name="T54" fmla="*/ 503 w 2308"/>
                  <a:gd name="T55" fmla="*/ 1016 h 2164"/>
                  <a:gd name="T56" fmla="*/ 380 w 2308"/>
                  <a:gd name="T57" fmla="*/ 1024 h 2164"/>
                  <a:gd name="T58" fmla="*/ 546 w 2308"/>
                  <a:gd name="T59" fmla="*/ 1081 h 2164"/>
                  <a:gd name="T60" fmla="*/ 815 w 2308"/>
                  <a:gd name="T61" fmla="*/ 1045 h 2164"/>
                  <a:gd name="T62" fmla="*/ 910 w 2308"/>
                  <a:gd name="T63" fmla="*/ 1031 h 2164"/>
                  <a:gd name="T64" fmla="*/ 924 w 2308"/>
                  <a:gd name="T65" fmla="*/ 971 h 2164"/>
                  <a:gd name="T66" fmla="*/ 1062 w 2308"/>
                  <a:gd name="T67" fmla="*/ 896 h 2164"/>
                  <a:gd name="T68" fmla="*/ 1148 w 2308"/>
                  <a:gd name="T69" fmla="*/ 709 h 2164"/>
                  <a:gd name="T70" fmla="*/ 1154 w 2308"/>
                  <a:gd name="T71" fmla="*/ 486 h 2164"/>
                  <a:gd name="T72" fmla="*/ 1091 w 2308"/>
                  <a:gd name="T73" fmla="*/ 200 h 2164"/>
                  <a:gd name="T74" fmla="*/ 953 w 2308"/>
                  <a:gd name="T75" fmla="*/ 210 h 2164"/>
                  <a:gd name="T76" fmla="*/ 666 w 2308"/>
                  <a:gd name="T77" fmla="*/ 106 h 2164"/>
                  <a:gd name="T78" fmla="*/ 368 w 2308"/>
                  <a:gd name="T79" fmla="*/ 53 h 2164"/>
                  <a:gd name="T80" fmla="*/ 273 w 2308"/>
                  <a:gd name="T81" fmla="*/ 0 h 2164"/>
                  <a:gd name="T82" fmla="*/ 171 w 2308"/>
                  <a:gd name="T83" fmla="*/ 74 h 2164"/>
                  <a:gd name="T84" fmla="*/ 99 w 2308"/>
                  <a:gd name="T85" fmla="*/ 146 h 2164"/>
                  <a:gd name="T86" fmla="*/ 111 w 2308"/>
                  <a:gd name="T87" fmla="*/ 224 h 2164"/>
                  <a:gd name="T88" fmla="*/ 64 w 2308"/>
                  <a:gd name="T89" fmla="*/ 236 h 2164"/>
                  <a:gd name="T90" fmla="*/ 21 w 2308"/>
                  <a:gd name="T91" fmla="*/ 296 h 2164"/>
                  <a:gd name="T92" fmla="*/ 21 w 2308"/>
                  <a:gd name="T93" fmla="*/ 385 h 2164"/>
                  <a:gd name="T94" fmla="*/ 50 w 2308"/>
                  <a:gd name="T95" fmla="*/ 449 h 2164"/>
                  <a:gd name="T96" fmla="*/ 4 w 2308"/>
                  <a:gd name="T97" fmla="*/ 478 h 2164"/>
                  <a:gd name="T98" fmla="*/ 0 w 2308"/>
                  <a:gd name="T99" fmla="*/ 553 h 2164"/>
                  <a:gd name="T100" fmla="*/ 50 w 2308"/>
                  <a:gd name="T101" fmla="*/ 610 h 2164"/>
                  <a:gd name="T102" fmla="*/ 121 w 2308"/>
                  <a:gd name="T103" fmla="*/ 560 h 2164"/>
                  <a:gd name="T104" fmla="*/ 113 w 2308"/>
                  <a:gd name="T105" fmla="*/ 468 h 2164"/>
                  <a:gd name="T106" fmla="*/ 150 w 2308"/>
                  <a:gd name="T107" fmla="*/ 431 h 2164"/>
                  <a:gd name="T108" fmla="*/ 150 w 2308"/>
                  <a:gd name="T109" fmla="*/ 431 h 21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308" h="2164">
                    <a:moveTo>
                      <a:pt x="299" y="863"/>
                    </a:moveTo>
                    <a:lnTo>
                      <a:pt x="681" y="628"/>
                    </a:lnTo>
                    <a:lnTo>
                      <a:pt x="1289" y="571"/>
                    </a:lnTo>
                    <a:lnTo>
                      <a:pt x="1346" y="728"/>
                    </a:lnTo>
                    <a:lnTo>
                      <a:pt x="736" y="1264"/>
                    </a:lnTo>
                    <a:lnTo>
                      <a:pt x="595" y="1485"/>
                    </a:lnTo>
                    <a:lnTo>
                      <a:pt x="1707" y="1034"/>
                    </a:lnTo>
                    <a:lnTo>
                      <a:pt x="1063" y="1764"/>
                    </a:lnTo>
                    <a:lnTo>
                      <a:pt x="1190" y="1700"/>
                    </a:lnTo>
                    <a:lnTo>
                      <a:pt x="1295" y="1785"/>
                    </a:lnTo>
                    <a:lnTo>
                      <a:pt x="1494" y="1935"/>
                    </a:lnTo>
                    <a:lnTo>
                      <a:pt x="1700" y="1627"/>
                    </a:lnTo>
                    <a:lnTo>
                      <a:pt x="1975" y="1586"/>
                    </a:lnTo>
                    <a:lnTo>
                      <a:pt x="1926" y="1356"/>
                    </a:lnTo>
                    <a:lnTo>
                      <a:pt x="2171" y="1169"/>
                    </a:lnTo>
                    <a:lnTo>
                      <a:pt x="2036" y="909"/>
                    </a:lnTo>
                    <a:lnTo>
                      <a:pt x="2173" y="736"/>
                    </a:lnTo>
                    <a:lnTo>
                      <a:pt x="2223" y="928"/>
                    </a:lnTo>
                    <a:lnTo>
                      <a:pt x="2223" y="1228"/>
                    </a:lnTo>
                    <a:lnTo>
                      <a:pt x="2053" y="1399"/>
                    </a:lnTo>
                    <a:lnTo>
                      <a:pt x="2061" y="1542"/>
                    </a:lnTo>
                    <a:lnTo>
                      <a:pt x="1975" y="1728"/>
                    </a:lnTo>
                    <a:lnTo>
                      <a:pt x="1778" y="1749"/>
                    </a:lnTo>
                    <a:lnTo>
                      <a:pt x="1629" y="1892"/>
                    </a:lnTo>
                    <a:lnTo>
                      <a:pt x="1523" y="2000"/>
                    </a:lnTo>
                    <a:lnTo>
                      <a:pt x="1339" y="2049"/>
                    </a:lnTo>
                    <a:lnTo>
                      <a:pt x="1175" y="1850"/>
                    </a:lnTo>
                    <a:lnTo>
                      <a:pt x="1006" y="2034"/>
                    </a:lnTo>
                    <a:lnTo>
                      <a:pt x="759" y="2049"/>
                    </a:lnTo>
                    <a:lnTo>
                      <a:pt x="1091" y="2164"/>
                    </a:lnTo>
                    <a:lnTo>
                      <a:pt x="1629" y="2091"/>
                    </a:lnTo>
                    <a:lnTo>
                      <a:pt x="1820" y="2063"/>
                    </a:lnTo>
                    <a:lnTo>
                      <a:pt x="1848" y="1943"/>
                    </a:lnTo>
                    <a:lnTo>
                      <a:pt x="2124" y="1793"/>
                    </a:lnTo>
                    <a:lnTo>
                      <a:pt x="2295" y="1420"/>
                    </a:lnTo>
                    <a:lnTo>
                      <a:pt x="2308" y="972"/>
                    </a:lnTo>
                    <a:lnTo>
                      <a:pt x="2181" y="400"/>
                    </a:lnTo>
                    <a:lnTo>
                      <a:pt x="1905" y="420"/>
                    </a:lnTo>
                    <a:lnTo>
                      <a:pt x="1331" y="213"/>
                    </a:lnTo>
                    <a:lnTo>
                      <a:pt x="736" y="107"/>
                    </a:lnTo>
                    <a:lnTo>
                      <a:pt x="546" y="0"/>
                    </a:lnTo>
                    <a:lnTo>
                      <a:pt x="341" y="149"/>
                    </a:lnTo>
                    <a:lnTo>
                      <a:pt x="198" y="293"/>
                    </a:lnTo>
                    <a:lnTo>
                      <a:pt x="221" y="449"/>
                    </a:lnTo>
                    <a:lnTo>
                      <a:pt x="128" y="472"/>
                    </a:lnTo>
                    <a:lnTo>
                      <a:pt x="42" y="592"/>
                    </a:lnTo>
                    <a:lnTo>
                      <a:pt x="42" y="770"/>
                    </a:lnTo>
                    <a:lnTo>
                      <a:pt x="99" y="899"/>
                    </a:lnTo>
                    <a:lnTo>
                      <a:pt x="8" y="956"/>
                    </a:lnTo>
                    <a:lnTo>
                      <a:pt x="0" y="1107"/>
                    </a:lnTo>
                    <a:lnTo>
                      <a:pt x="99" y="1221"/>
                    </a:lnTo>
                    <a:lnTo>
                      <a:pt x="242" y="1122"/>
                    </a:lnTo>
                    <a:lnTo>
                      <a:pt x="226" y="936"/>
                    </a:lnTo>
                    <a:lnTo>
                      <a:pt x="299" y="86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1" name="Freeform 526"/>
              <p:cNvSpPr>
                <a:spLocks noChangeAspect="1"/>
              </p:cNvSpPr>
              <p:nvPr/>
            </p:nvSpPr>
            <p:spPr bwMode="auto">
              <a:xfrm>
                <a:off x="972" y="2308"/>
                <a:ext cx="1076" cy="667"/>
              </a:xfrm>
              <a:custGeom>
                <a:avLst/>
                <a:gdLst>
                  <a:gd name="T0" fmla="*/ 68 w 2152"/>
                  <a:gd name="T1" fmla="*/ 667 h 1334"/>
                  <a:gd name="T2" fmla="*/ 124 w 2152"/>
                  <a:gd name="T3" fmla="*/ 574 h 1334"/>
                  <a:gd name="T4" fmla="*/ 99 w 2152"/>
                  <a:gd name="T5" fmla="*/ 489 h 1334"/>
                  <a:gd name="T6" fmla="*/ 124 w 2152"/>
                  <a:gd name="T7" fmla="*/ 389 h 1334"/>
                  <a:gd name="T8" fmla="*/ 195 w 2152"/>
                  <a:gd name="T9" fmla="*/ 338 h 1334"/>
                  <a:gd name="T10" fmla="*/ 191 w 2152"/>
                  <a:gd name="T11" fmla="*/ 281 h 1334"/>
                  <a:gd name="T12" fmla="*/ 234 w 2152"/>
                  <a:gd name="T13" fmla="*/ 182 h 1334"/>
                  <a:gd name="T14" fmla="*/ 337 w 2152"/>
                  <a:gd name="T15" fmla="*/ 139 h 1334"/>
                  <a:gd name="T16" fmla="*/ 429 w 2152"/>
                  <a:gd name="T17" fmla="*/ 221 h 1334"/>
                  <a:gd name="T18" fmla="*/ 546 w 2152"/>
                  <a:gd name="T19" fmla="*/ 153 h 1334"/>
                  <a:gd name="T20" fmla="*/ 630 w 2152"/>
                  <a:gd name="T21" fmla="*/ 210 h 1334"/>
                  <a:gd name="T22" fmla="*/ 686 w 2152"/>
                  <a:gd name="T23" fmla="*/ 274 h 1334"/>
                  <a:gd name="T24" fmla="*/ 740 w 2152"/>
                  <a:gd name="T25" fmla="*/ 267 h 1334"/>
                  <a:gd name="T26" fmla="*/ 821 w 2152"/>
                  <a:gd name="T27" fmla="*/ 224 h 1334"/>
                  <a:gd name="T28" fmla="*/ 860 w 2152"/>
                  <a:gd name="T29" fmla="*/ 242 h 1334"/>
                  <a:gd name="T30" fmla="*/ 836 w 2152"/>
                  <a:gd name="T31" fmla="*/ 345 h 1334"/>
                  <a:gd name="T32" fmla="*/ 896 w 2152"/>
                  <a:gd name="T33" fmla="*/ 399 h 1334"/>
                  <a:gd name="T34" fmla="*/ 977 w 2152"/>
                  <a:gd name="T35" fmla="*/ 434 h 1334"/>
                  <a:gd name="T36" fmla="*/ 1051 w 2152"/>
                  <a:gd name="T37" fmla="*/ 385 h 1334"/>
                  <a:gd name="T38" fmla="*/ 945 w 2152"/>
                  <a:gd name="T39" fmla="*/ 335 h 1334"/>
                  <a:gd name="T40" fmla="*/ 1031 w 2152"/>
                  <a:gd name="T41" fmla="*/ 285 h 1334"/>
                  <a:gd name="T42" fmla="*/ 1076 w 2152"/>
                  <a:gd name="T43" fmla="*/ 221 h 1334"/>
                  <a:gd name="T44" fmla="*/ 924 w 2152"/>
                  <a:gd name="T45" fmla="*/ 199 h 1334"/>
                  <a:gd name="T46" fmla="*/ 828 w 2152"/>
                  <a:gd name="T47" fmla="*/ 106 h 1334"/>
                  <a:gd name="T48" fmla="*/ 743 w 2152"/>
                  <a:gd name="T49" fmla="*/ 131 h 1334"/>
                  <a:gd name="T50" fmla="*/ 620 w 2152"/>
                  <a:gd name="T51" fmla="*/ 103 h 1334"/>
                  <a:gd name="T52" fmla="*/ 591 w 2152"/>
                  <a:gd name="T53" fmla="*/ 44 h 1334"/>
                  <a:gd name="T54" fmla="*/ 507 w 2152"/>
                  <a:gd name="T55" fmla="*/ 78 h 1334"/>
                  <a:gd name="T56" fmla="*/ 354 w 2152"/>
                  <a:gd name="T57" fmla="*/ 74 h 1334"/>
                  <a:gd name="T58" fmla="*/ 274 w 2152"/>
                  <a:gd name="T59" fmla="*/ 0 h 1334"/>
                  <a:gd name="T60" fmla="*/ 220 w 2152"/>
                  <a:gd name="T61" fmla="*/ 21 h 1334"/>
                  <a:gd name="T62" fmla="*/ 251 w 2152"/>
                  <a:gd name="T63" fmla="*/ 67 h 1334"/>
                  <a:gd name="T64" fmla="*/ 185 w 2152"/>
                  <a:gd name="T65" fmla="*/ 117 h 1334"/>
                  <a:gd name="T66" fmla="*/ 142 w 2152"/>
                  <a:gd name="T67" fmla="*/ 184 h 1334"/>
                  <a:gd name="T68" fmla="*/ 163 w 2152"/>
                  <a:gd name="T69" fmla="*/ 296 h 1334"/>
                  <a:gd name="T70" fmla="*/ 74 w 2152"/>
                  <a:gd name="T71" fmla="*/ 324 h 1334"/>
                  <a:gd name="T72" fmla="*/ 35 w 2152"/>
                  <a:gd name="T73" fmla="*/ 345 h 1334"/>
                  <a:gd name="T74" fmla="*/ 29 w 2152"/>
                  <a:gd name="T75" fmla="*/ 395 h 1334"/>
                  <a:gd name="T76" fmla="*/ 64 w 2152"/>
                  <a:gd name="T77" fmla="*/ 449 h 1334"/>
                  <a:gd name="T78" fmla="*/ 60 w 2152"/>
                  <a:gd name="T79" fmla="*/ 499 h 1334"/>
                  <a:gd name="T80" fmla="*/ 4 w 2152"/>
                  <a:gd name="T81" fmla="*/ 556 h 1334"/>
                  <a:gd name="T82" fmla="*/ 0 w 2152"/>
                  <a:gd name="T83" fmla="*/ 610 h 1334"/>
                  <a:gd name="T84" fmla="*/ 68 w 2152"/>
                  <a:gd name="T85" fmla="*/ 667 h 1334"/>
                  <a:gd name="T86" fmla="*/ 68 w 2152"/>
                  <a:gd name="T87" fmla="*/ 667 h 133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152" h="1334">
                    <a:moveTo>
                      <a:pt x="135" y="1334"/>
                    </a:moveTo>
                    <a:lnTo>
                      <a:pt x="247" y="1148"/>
                    </a:lnTo>
                    <a:lnTo>
                      <a:pt x="197" y="977"/>
                    </a:lnTo>
                    <a:lnTo>
                      <a:pt x="247" y="777"/>
                    </a:lnTo>
                    <a:lnTo>
                      <a:pt x="389" y="676"/>
                    </a:lnTo>
                    <a:lnTo>
                      <a:pt x="382" y="562"/>
                    </a:lnTo>
                    <a:lnTo>
                      <a:pt x="467" y="363"/>
                    </a:lnTo>
                    <a:lnTo>
                      <a:pt x="673" y="277"/>
                    </a:lnTo>
                    <a:lnTo>
                      <a:pt x="857" y="441"/>
                    </a:lnTo>
                    <a:lnTo>
                      <a:pt x="1091" y="306"/>
                    </a:lnTo>
                    <a:lnTo>
                      <a:pt x="1260" y="420"/>
                    </a:lnTo>
                    <a:lnTo>
                      <a:pt x="1372" y="547"/>
                    </a:lnTo>
                    <a:lnTo>
                      <a:pt x="1479" y="534"/>
                    </a:lnTo>
                    <a:lnTo>
                      <a:pt x="1642" y="448"/>
                    </a:lnTo>
                    <a:lnTo>
                      <a:pt x="1720" y="484"/>
                    </a:lnTo>
                    <a:lnTo>
                      <a:pt x="1671" y="690"/>
                    </a:lnTo>
                    <a:lnTo>
                      <a:pt x="1791" y="798"/>
                    </a:lnTo>
                    <a:lnTo>
                      <a:pt x="1954" y="868"/>
                    </a:lnTo>
                    <a:lnTo>
                      <a:pt x="2102" y="769"/>
                    </a:lnTo>
                    <a:lnTo>
                      <a:pt x="1889" y="669"/>
                    </a:lnTo>
                    <a:lnTo>
                      <a:pt x="2061" y="570"/>
                    </a:lnTo>
                    <a:lnTo>
                      <a:pt x="2152" y="441"/>
                    </a:lnTo>
                    <a:lnTo>
                      <a:pt x="1848" y="397"/>
                    </a:lnTo>
                    <a:lnTo>
                      <a:pt x="1656" y="212"/>
                    </a:lnTo>
                    <a:lnTo>
                      <a:pt x="1486" y="262"/>
                    </a:lnTo>
                    <a:lnTo>
                      <a:pt x="1239" y="205"/>
                    </a:lnTo>
                    <a:lnTo>
                      <a:pt x="1182" y="87"/>
                    </a:lnTo>
                    <a:lnTo>
                      <a:pt x="1013" y="155"/>
                    </a:lnTo>
                    <a:lnTo>
                      <a:pt x="707" y="148"/>
                    </a:lnTo>
                    <a:lnTo>
                      <a:pt x="547" y="0"/>
                    </a:lnTo>
                    <a:lnTo>
                      <a:pt x="439" y="41"/>
                    </a:lnTo>
                    <a:lnTo>
                      <a:pt x="502" y="133"/>
                    </a:lnTo>
                    <a:lnTo>
                      <a:pt x="369" y="233"/>
                    </a:lnTo>
                    <a:lnTo>
                      <a:pt x="283" y="368"/>
                    </a:lnTo>
                    <a:lnTo>
                      <a:pt x="325" y="591"/>
                    </a:lnTo>
                    <a:lnTo>
                      <a:pt x="148" y="648"/>
                    </a:lnTo>
                    <a:lnTo>
                      <a:pt x="70" y="690"/>
                    </a:lnTo>
                    <a:lnTo>
                      <a:pt x="57" y="790"/>
                    </a:lnTo>
                    <a:lnTo>
                      <a:pt x="127" y="897"/>
                    </a:lnTo>
                    <a:lnTo>
                      <a:pt x="120" y="997"/>
                    </a:lnTo>
                    <a:lnTo>
                      <a:pt x="7" y="1112"/>
                    </a:lnTo>
                    <a:lnTo>
                      <a:pt x="0" y="1220"/>
                    </a:lnTo>
                    <a:lnTo>
                      <a:pt x="135" y="1334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Freeform 527"/>
              <p:cNvSpPr>
                <a:spLocks noChangeAspect="1"/>
              </p:cNvSpPr>
              <p:nvPr/>
            </p:nvSpPr>
            <p:spPr bwMode="auto">
              <a:xfrm>
                <a:off x="1135" y="2171"/>
                <a:ext cx="396" cy="211"/>
              </a:xfrm>
              <a:custGeom>
                <a:avLst/>
                <a:gdLst>
                  <a:gd name="T0" fmla="*/ 0 w 793"/>
                  <a:gd name="T1" fmla="*/ 165 h 422"/>
                  <a:gd name="T2" fmla="*/ 27 w 793"/>
                  <a:gd name="T3" fmla="*/ 101 h 422"/>
                  <a:gd name="T4" fmla="*/ 76 w 793"/>
                  <a:gd name="T5" fmla="*/ 47 h 422"/>
                  <a:gd name="T6" fmla="*/ 89 w 793"/>
                  <a:gd name="T7" fmla="*/ 79 h 422"/>
                  <a:gd name="T8" fmla="*/ 119 w 793"/>
                  <a:gd name="T9" fmla="*/ 22 h 422"/>
                  <a:gd name="T10" fmla="*/ 138 w 793"/>
                  <a:gd name="T11" fmla="*/ 0 h 422"/>
                  <a:gd name="T12" fmla="*/ 187 w 793"/>
                  <a:gd name="T13" fmla="*/ 13 h 422"/>
                  <a:gd name="T14" fmla="*/ 214 w 793"/>
                  <a:gd name="T15" fmla="*/ 52 h 422"/>
                  <a:gd name="T16" fmla="*/ 238 w 793"/>
                  <a:gd name="T17" fmla="*/ 85 h 422"/>
                  <a:gd name="T18" fmla="*/ 295 w 793"/>
                  <a:gd name="T19" fmla="*/ 79 h 422"/>
                  <a:gd name="T20" fmla="*/ 352 w 793"/>
                  <a:gd name="T21" fmla="*/ 66 h 422"/>
                  <a:gd name="T22" fmla="*/ 383 w 793"/>
                  <a:gd name="T23" fmla="*/ 98 h 422"/>
                  <a:gd name="T24" fmla="*/ 396 w 793"/>
                  <a:gd name="T25" fmla="*/ 175 h 422"/>
                  <a:gd name="T26" fmla="*/ 310 w 793"/>
                  <a:gd name="T27" fmla="*/ 211 h 422"/>
                  <a:gd name="T28" fmla="*/ 187 w 793"/>
                  <a:gd name="T29" fmla="*/ 192 h 422"/>
                  <a:gd name="T30" fmla="*/ 111 w 793"/>
                  <a:gd name="T31" fmla="*/ 137 h 422"/>
                  <a:gd name="T32" fmla="*/ 0 w 793"/>
                  <a:gd name="T33" fmla="*/ 165 h 422"/>
                  <a:gd name="T34" fmla="*/ 0 w 793"/>
                  <a:gd name="T35" fmla="*/ 165 h 4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3" h="422">
                    <a:moveTo>
                      <a:pt x="0" y="329"/>
                    </a:moveTo>
                    <a:lnTo>
                      <a:pt x="55" y="201"/>
                    </a:lnTo>
                    <a:lnTo>
                      <a:pt x="152" y="93"/>
                    </a:lnTo>
                    <a:lnTo>
                      <a:pt x="179" y="158"/>
                    </a:lnTo>
                    <a:lnTo>
                      <a:pt x="239" y="44"/>
                    </a:lnTo>
                    <a:lnTo>
                      <a:pt x="277" y="0"/>
                    </a:lnTo>
                    <a:lnTo>
                      <a:pt x="374" y="26"/>
                    </a:lnTo>
                    <a:lnTo>
                      <a:pt x="429" y="104"/>
                    </a:lnTo>
                    <a:lnTo>
                      <a:pt x="477" y="169"/>
                    </a:lnTo>
                    <a:lnTo>
                      <a:pt x="591" y="158"/>
                    </a:lnTo>
                    <a:lnTo>
                      <a:pt x="705" y="131"/>
                    </a:lnTo>
                    <a:lnTo>
                      <a:pt x="766" y="196"/>
                    </a:lnTo>
                    <a:lnTo>
                      <a:pt x="793" y="350"/>
                    </a:lnTo>
                    <a:lnTo>
                      <a:pt x="620" y="422"/>
                    </a:lnTo>
                    <a:lnTo>
                      <a:pt x="374" y="384"/>
                    </a:lnTo>
                    <a:lnTo>
                      <a:pt x="222" y="274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3" name="Freeform 528"/>
              <p:cNvSpPr>
                <a:spLocks noChangeAspect="1"/>
              </p:cNvSpPr>
              <p:nvPr/>
            </p:nvSpPr>
            <p:spPr bwMode="auto">
              <a:xfrm>
                <a:off x="1512" y="2179"/>
                <a:ext cx="277" cy="251"/>
              </a:xfrm>
              <a:custGeom>
                <a:avLst/>
                <a:gdLst>
                  <a:gd name="T0" fmla="*/ 0 w 553"/>
                  <a:gd name="T1" fmla="*/ 0 h 502"/>
                  <a:gd name="T2" fmla="*/ 51 w 553"/>
                  <a:gd name="T3" fmla="*/ 11 h 502"/>
                  <a:gd name="T4" fmla="*/ 79 w 553"/>
                  <a:gd name="T5" fmla="*/ 30 h 502"/>
                  <a:gd name="T6" fmla="*/ 92 w 553"/>
                  <a:gd name="T7" fmla="*/ 66 h 502"/>
                  <a:gd name="T8" fmla="*/ 120 w 553"/>
                  <a:gd name="T9" fmla="*/ 129 h 502"/>
                  <a:gd name="T10" fmla="*/ 190 w 553"/>
                  <a:gd name="T11" fmla="*/ 145 h 502"/>
                  <a:gd name="T12" fmla="*/ 255 w 553"/>
                  <a:gd name="T13" fmla="*/ 131 h 502"/>
                  <a:gd name="T14" fmla="*/ 277 w 553"/>
                  <a:gd name="T15" fmla="*/ 175 h 502"/>
                  <a:gd name="T16" fmla="*/ 241 w 553"/>
                  <a:gd name="T17" fmla="*/ 251 h 502"/>
                  <a:gd name="T18" fmla="*/ 114 w 553"/>
                  <a:gd name="T19" fmla="*/ 225 h 502"/>
                  <a:gd name="T20" fmla="*/ 70 w 553"/>
                  <a:gd name="T21" fmla="*/ 216 h 502"/>
                  <a:gd name="T22" fmla="*/ 51 w 553"/>
                  <a:gd name="T23" fmla="*/ 172 h 502"/>
                  <a:gd name="T24" fmla="*/ 46 w 553"/>
                  <a:gd name="T25" fmla="*/ 71 h 502"/>
                  <a:gd name="T26" fmla="*/ 0 w 553"/>
                  <a:gd name="T27" fmla="*/ 0 h 502"/>
                  <a:gd name="T28" fmla="*/ 0 w 553"/>
                  <a:gd name="T29" fmla="*/ 0 h 5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53" h="502">
                    <a:moveTo>
                      <a:pt x="0" y="0"/>
                    </a:moveTo>
                    <a:lnTo>
                      <a:pt x="102" y="21"/>
                    </a:lnTo>
                    <a:lnTo>
                      <a:pt x="157" y="59"/>
                    </a:lnTo>
                    <a:lnTo>
                      <a:pt x="184" y="131"/>
                    </a:lnTo>
                    <a:lnTo>
                      <a:pt x="239" y="257"/>
                    </a:lnTo>
                    <a:lnTo>
                      <a:pt x="380" y="289"/>
                    </a:lnTo>
                    <a:lnTo>
                      <a:pt x="509" y="262"/>
                    </a:lnTo>
                    <a:lnTo>
                      <a:pt x="553" y="350"/>
                    </a:lnTo>
                    <a:lnTo>
                      <a:pt x="482" y="502"/>
                    </a:lnTo>
                    <a:lnTo>
                      <a:pt x="228" y="449"/>
                    </a:lnTo>
                    <a:lnTo>
                      <a:pt x="140" y="431"/>
                    </a:lnTo>
                    <a:lnTo>
                      <a:pt x="102" y="344"/>
                    </a:lnTo>
                    <a:lnTo>
                      <a:pt x="91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Freeform 529"/>
              <p:cNvSpPr>
                <a:spLocks noChangeAspect="1"/>
              </p:cNvSpPr>
              <p:nvPr/>
            </p:nvSpPr>
            <p:spPr bwMode="auto">
              <a:xfrm>
                <a:off x="1808" y="2261"/>
                <a:ext cx="228" cy="249"/>
              </a:xfrm>
              <a:custGeom>
                <a:avLst/>
                <a:gdLst>
                  <a:gd name="T0" fmla="*/ 0 w 456"/>
                  <a:gd name="T1" fmla="*/ 0 h 498"/>
                  <a:gd name="T2" fmla="*/ 41 w 456"/>
                  <a:gd name="T3" fmla="*/ 17 h 498"/>
                  <a:gd name="T4" fmla="*/ 60 w 456"/>
                  <a:gd name="T5" fmla="*/ 85 h 498"/>
                  <a:gd name="T6" fmla="*/ 85 w 456"/>
                  <a:gd name="T7" fmla="*/ 121 h 498"/>
                  <a:gd name="T8" fmla="*/ 161 w 456"/>
                  <a:gd name="T9" fmla="*/ 137 h 498"/>
                  <a:gd name="T10" fmla="*/ 209 w 456"/>
                  <a:gd name="T11" fmla="*/ 129 h 498"/>
                  <a:gd name="T12" fmla="*/ 225 w 456"/>
                  <a:gd name="T13" fmla="*/ 165 h 498"/>
                  <a:gd name="T14" fmla="*/ 228 w 456"/>
                  <a:gd name="T15" fmla="*/ 206 h 498"/>
                  <a:gd name="T16" fmla="*/ 185 w 456"/>
                  <a:gd name="T17" fmla="*/ 249 h 498"/>
                  <a:gd name="T18" fmla="*/ 70 w 456"/>
                  <a:gd name="T19" fmla="*/ 225 h 498"/>
                  <a:gd name="T20" fmla="*/ 0 w 456"/>
                  <a:gd name="T21" fmla="*/ 178 h 498"/>
                  <a:gd name="T22" fmla="*/ 32 w 456"/>
                  <a:gd name="T23" fmla="*/ 80 h 498"/>
                  <a:gd name="T24" fmla="*/ 0 w 456"/>
                  <a:gd name="T25" fmla="*/ 0 h 498"/>
                  <a:gd name="T26" fmla="*/ 0 w 456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56" h="498">
                    <a:moveTo>
                      <a:pt x="0" y="0"/>
                    </a:moveTo>
                    <a:lnTo>
                      <a:pt x="82" y="33"/>
                    </a:lnTo>
                    <a:lnTo>
                      <a:pt x="120" y="170"/>
                    </a:lnTo>
                    <a:lnTo>
                      <a:pt x="169" y="242"/>
                    </a:lnTo>
                    <a:lnTo>
                      <a:pt x="321" y="274"/>
                    </a:lnTo>
                    <a:lnTo>
                      <a:pt x="418" y="257"/>
                    </a:lnTo>
                    <a:lnTo>
                      <a:pt x="450" y="329"/>
                    </a:lnTo>
                    <a:lnTo>
                      <a:pt x="456" y="411"/>
                    </a:lnTo>
                    <a:lnTo>
                      <a:pt x="369" y="498"/>
                    </a:lnTo>
                    <a:lnTo>
                      <a:pt x="140" y="449"/>
                    </a:lnTo>
                    <a:lnTo>
                      <a:pt x="0" y="356"/>
                    </a:lnTo>
                    <a:lnTo>
                      <a:pt x="64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5" name="Freeform 530"/>
              <p:cNvSpPr>
                <a:spLocks noChangeAspect="1"/>
              </p:cNvSpPr>
              <p:nvPr/>
            </p:nvSpPr>
            <p:spPr bwMode="auto">
              <a:xfrm>
                <a:off x="2093" y="2576"/>
                <a:ext cx="106" cy="227"/>
              </a:xfrm>
              <a:custGeom>
                <a:avLst/>
                <a:gdLst>
                  <a:gd name="T0" fmla="*/ 0 w 211"/>
                  <a:gd name="T1" fmla="*/ 0 h 454"/>
                  <a:gd name="T2" fmla="*/ 73 w 211"/>
                  <a:gd name="T3" fmla="*/ 71 h 454"/>
                  <a:gd name="T4" fmla="*/ 106 w 211"/>
                  <a:gd name="T5" fmla="*/ 112 h 454"/>
                  <a:gd name="T6" fmla="*/ 98 w 211"/>
                  <a:gd name="T7" fmla="*/ 201 h 454"/>
                  <a:gd name="T8" fmla="*/ 57 w 211"/>
                  <a:gd name="T9" fmla="*/ 227 h 454"/>
                  <a:gd name="T10" fmla="*/ 11 w 211"/>
                  <a:gd name="T11" fmla="*/ 112 h 454"/>
                  <a:gd name="T12" fmla="*/ 0 w 211"/>
                  <a:gd name="T13" fmla="*/ 0 h 454"/>
                  <a:gd name="T14" fmla="*/ 0 w 211"/>
                  <a:gd name="T15" fmla="*/ 0 h 4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1" h="454">
                    <a:moveTo>
                      <a:pt x="0" y="0"/>
                    </a:moveTo>
                    <a:lnTo>
                      <a:pt x="146" y="142"/>
                    </a:lnTo>
                    <a:lnTo>
                      <a:pt x="211" y="224"/>
                    </a:lnTo>
                    <a:lnTo>
                      <a:pt x="196" y="401"/>
                    </a:lnTo>
                    <a:lnTo>
                      <a:pt x="114" y="454"/>
                    </a:lnTo>
                    <a:lnTo>
                      <a:pt x="21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Freeform 531"/>
              <p:cNvSpPr>
                <a:spLocks noChangeAspect="1"/>
              </p:cNvSpPr>
              <p:nvPr/>
            </p:nvSpPr>
            <p:spPr bwMode="auto">
              <a:xfrm>
                <a:off x="1884" y="2816"/>
                <a:ext cx="170" cy="147"/>
              </a:xfrm>
              <a:custGeom>
                <a:avLst/>
                <a:gdLst>
                  <a:gd name="T0" fmla="*/ 28 w 340"/>
                  <a:gd name="T1" fmla="*/ 0 h 293"/>
                  <a:gd name="T2" fmla="*/ 145 w 340"/>
                  <a:gd name="T3" fmla="*/ 50 h 293"/>
                  <a:gd name="T4" fmla="*/ 170 w 340"/>
                  <a:gd name="T5" fmla="*/ 80 h 293"/>
                  <a:gd name="T6" fmla="*/ 164 w 340"/>
                  <a:gd name="T7" fmla="*/ 100 h 293"/>
                  <a:gd name="T8" fmla="*/ 103 w 340"/>
                  <a:gd name="T9" fmla="*/ 147 h 293"/>
                  <a:gd name="T10" fmla="*/ 112 w 340"/>
                  <a:gd name="T11" fmla="*/ 104 h 293"/>
                  <a:gd name="T12" fmla="*/ 20 w 340"/>
                  <a:gd name="T13" fmla="*/ 77 h 293"/>
                  <a:gd name="T14" fmla="*/ 0 w 340"/>
                  <a:gd name="T15" fmla="*/ 38 h 293"/>
                  <a:gd name="T16" fmla="*/ 28 w 340"/>
                  <a:gd name="T17" fmla="*/ 0 h 293"/>
                  <a:gd name="T18" fmla="*/ 28 w 340"/>
                  <a:gd name="T19" fmla="*/ 0 h 2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0" h="293">
                    <a:moveTo>
                      <a:pt x="55" y="0"/>
                    </a:moveTo>
                    <a:lnTo>
                      <a:pt x="289" y="99"/>
                    </a:lnTo>
                    <a:lnTo>
                      <a:pt x="340" y="160"/>
                    </a:lnTo>
                    <a:lnTo>
                      <a:pt x="327" y="200"/>
                    </a:lnTo>
                    <a:lnTo>
                      <a:pt x="205" y="293"/>
                    </a:lnTo>
                    <a:lnTo>
                      <a:pt x="224" y="208"/>
                    </a:lnTo>
                    <a:lnTo>
                      <a:pt x="40" y="154"/>
                    </a:lnTo>
                    <a:lnTo>
                      <a:pt x="0" y="7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9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7" name="Freeform 532"/>
              <p:cNvSpPr>
                <a:spLocks noChangeAspect="1"/>
              </p:cNvSpPr>
              <p:nvPr/>
            </p:nvSpPr>
            <p:spPr bwMode="auto">
              <a:xfrm>
                <a:off x="1119" y="2096"/>
                <a:ext cx="464" cy="321"/>
              </a:xfrm>
              <a:custGeom>
                <a:avLst/>
                <a:gdLst>
                  <a:gd name="T0" fmla="*/ 0 w 927"/>
                  <a:gd name="T1" fmla="*/ 197 h 642"/>
                  <a:gd name="T2" fmla="*/ 14 w 927"/>
                  <a:gd name="T3" fmla="*/ 165 h 642"/>
                  <a:gd name="T4" fmla="*/ 28 w 927"/>
                  <a:gd name="T5" fmla="*/ 137 h 642"/>
                  <a:gd name="T6" fmla="*/ 42 w 927"/>
                  <a:gd name="T7" fmla="*/ 110 h 642"/>
                  <a:gd name="T8" fmla="*/ 58 w 927"/>
                  <a:gd name="T9" fmla="*/ 86 h 642"/>
                  <a:gd name="T10" fmla="*/ 75 w 927"/>
                  <a:gd name="T11" fmla="*/ 63 h 642"/>
                  <a:gd name="T12" fmla="*/ 95 w 927"/>
                  <a:gd name="T13" fmla="*/ 41 h 642"/>
                  <a:gd name="T14" fmla="*/ 118 w 927"/>
                  <a:gd name="T15" fmla="*/ 21 h 642"/>
                  <a:gd name="T16" fmla="*/ 145 w 927"/>
                  <a:gd name="T17" fmla="*/ 2 h 642"/>
                  <a:gd name="T18" fmla="*/ 183 w 927"/>
                  <a:gd name="T19" fmla="*/ 0 h 642"/>
                  <a:gd name="T20" fmla="*/ 293 w 927"/>
                  <a:gd name="T21" fmla="*/ 19 h 642"/>
                  <a:gd name="T22" fmla="*/ 345 w 927"/>
                  <a:gd name="T23" fmla="*/ 43 h 642"/>
                  <a:gd name="T24" fmla="*/ 369 w 927"/>
                  <a:gd name="T25" fmla="*/ 57 h 642"/>
                  <a:gd name="T26" fmla="*/ 392 w 927"/>
                  <a:gd name="T27" fmla="*/ 73 h 642"/>
                  <a:gd name="T28" fmla="*/ 412 w 927"/>
                  <a:gd name="T29" fmla="*/ 91 h 642"/>
                  <a:gd name="T30" fmla="*/ 429 w 927"/>
                  <a:gd name="T31" fmla="*/ 110 h 642"/>
                  <a:gd name="T32" fmla="*/ 454 w 927"/>
                  <a:gd name="T33" fmla="*/ 154 h 642"/>
                  <a:gd name="T34" fmla="*/ 464 w 927"/>
                  <a:gd name="T35" fmla="*/ 201 h 642"/>
                  <a:gd name="T36" fmla="*/ 456 w 927"/>
                  <a:gd name="T37" fmla="*/ 252 h 642"/>
                  <a:gd name="T38" fmla="*/ 442 w 927"/>
                  <a:gd name="T39" fmla="*/ 268 h 642"/>
                  <a:gd name="T40" fmla="*/ 427 w 927"/>
                  <a:gd name="T41" fmla="*/ 282 h 642"/>
                  <a:gd name="T42" fmla="*/ 410 w 927"/>
                  <a:gd name="T43" fmla="*/ 294 h 642"/>
                  <a:gd name="T44" fmla="*/ 393 w 927"/>
                  <a:gd name="T45" fmla="*/ 303 h 642"/>
                  <a:gd name="T46" fmla="*/ 355 w 927"/>
                  <a:gd name="T47" fmla="*/ 317 h 642"/>
                  <a:gd name="T48" fmla="*/ 314 w 927"/>
                  <a:gd name="T49" fmla="*/ 321 h 642"/>
                  <a:gd name="T50" fmla="*/ 229 w 927"/>
                  <a:gd name="T51" fmla="*/ 311 h 642"/>
                  <a:gd name="T52" fmla="*/ 187 w 927"/>
                  <a:gd name="T53" fmla="*/ 296 h 642"/>
                  <a:gd name="T54" fmla="*/ 148 w 927"/>
                  <a:gd name="T55" fmla="*/ 276 h 642"/>
                  <a:gd name="T56" fmla="*/ 127 w 927"/>
                  <a:gd name="T57" fmla="*/ 241 h 642"/>
                  <a:gd name="T58" fmla="*/ 111 w 927"/>
                  <a:gd name="T59" fmla="*/ 203 h 642"/>
                  <a:gd name="T60" fmla="*/ 113 w 927"/>
                  <a:gd name="T61" fmla="*/ 192 h 642"/>
                  <a:gd name="T62" fmla="*/ 125 w 927"/>
                  <a:gd name="T63" fmla="*/ 194 h 642"/>
                  <a:gd name="T64" fmla="*/ 136 w 927"/>
                  <a:gd name="T65" fmla="*/ 207 h 642"/>
                  <a:gd name="T66" fmla="*/ 150 w 927"/>
                  <a:gd name="T67" fmla="*/ 216 h 642"/>
                  <a:gd name="T68" fmla="*/ 179 w 927"/>
                  <a:gd name="T69" fmla="*/ 233 h 642"/>
                  <a:gd name="T70" fmla="*/ 209 w 927"/>
                  <a:gd name="T71" fmla="*/ 249 h 642"/>
                  <a:gd name="T72" fmla="*/ 240 w 927"/>
                  <a:gd name="T73" fmla="*/ 262 h 642"/>
                  <a:gd name="T74" fmla="*/ 272 w 927"/>
                  <a:gd name="T75" fmla="*/ 271 h 642"/>
                  <a:gd name="T76" fmla="*/ 303 w 927"/>
                  <a:gd name="T77" fmla="*/ 275 h 642"/>
                  <a:gd name="T78" fmla="*/ 362 w 927"/>
                  <a:gd name="T79" fmla="*/ 265 h 642"/>
                  <a:gd name="T80" fmla="*/ 411 w 927"/>
                  <a:gd name="T81" fmla="*/ 227 h 642"/>
                  <a:gd name="T82" fmla="*/ 417 w 927"/>
                  <a:gd name="T83" fmla="*/ 185 h 642"/>
                  <a:gd name="T84" fmla="*/ 409 w 927"/>
                  <a:gd name="T85" fmla="*/ 146 h 642"/>
                  <a:gd name="T86" fmla="*/ 399 w 927"/>
                  <a:gd name="T87" fmla="*/ 129 h 642"/>
                  <a:gd name="T88" fmla="*/ 388 w 927"/>
                  <a:gd name="T89" fmla="*/ 112 h 642"/>
                  <a:gd name="T90" fmla="*/ 373 w 927"/>
                  <a:gd name="T91" fmla="*/ 97 h 642"/>
                  <a:gd name="T92" fmla="*/ 356 w 927"/>
                  <a:gd name="T93" fmla="*/ 83 h 642"/>
                  <a:gd name="T94" fmla="*/ 337 w 927"/>
                  <a:gd name="T95" fmla="*/ 69 h 642"/>
                  <a:gd name="T96" fmla="*/ 317 w 927"/>
                  <a:gd name="T97" fmla="*/ 58 h 642"/>
                  <a:gd name="T98" fmla="*/ 297 w 927"/>
                  <a:gd name="T99" fmla="*/ 48 h 642"/>
                  <a:gd name="T100" fmla="*/ 274 w 927"/>
                  <a:gd name="T101" fmla="*/ 40 h 642"/>
                  <a:gd name="T102" fmla="*/ 228 w 927"/>
                  <a:gd name="T103" fmla="*/ 28 h 642"/>
                  <a:gd name="T104" fmla="*/ 183 w 927"/>
                  <a:gd name="T105" fmla="*/ 24 h 642"/>
                  <a:gd name="T106" fmla="*/ 152 w 927"/>
                  <a:gd name="T107" fmla="*/ 27 h 642"/>
                  <a:gd name="T108" fmla="*/ 127 w 927"/>
                  <a:gd name="T109" fmla="*/ 45 h 642"/>
                  <a:gd name="T110" fmla="*/ 106 w 927"/>
                  <a:gd name="T111" fmla="*/ 63 h 642"/>
                  <a:gd name="T112" fmla="*/ 69 w 927"/>
                  <a:gd name="T113" fmla="*/ 102 h 642"/>
                  <a:gd name="T114" fmla="*/ 41 w 927"/>
                  <a:gd name="T115" fmla="*/ 147 h 642"/>
                  <a:gd name="T116" fmla="*/ 15 w 927"/>
                  <a:gd name="T117" fmla="*/ 203 h 642"/>
                  <a:gd name="T118" fmla="*/ 5 w 927"/>
                  <a:gd name="T119" fmla="*/ 207 h 642"/>
                  <a:gd name="T120" fmla="*/ 0 w 927"/>
                  <a:gd name="T121" fmla="*/ 197 h 642"/>
                  <a:gd name="T122" fmla="*/ 0 w 927"/>
                  <a:gd name="T123" fmla="*/ 197 h 64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27" h="642">
                    <a:moveTo>
                      <a:pt x="0" y="393"/>
                    </a:moveTo>
                    <a:lnTo>
                      <a:pt x="28" y="330"/>
                    </a:lnTo>
                    <a:lnTo>
                      <a:pt x="55" y="273"/>
                    </a:lnTo>
                    <a:lnTo>
                      <a:pt x="83" y="220"/>
                    </a:lnTo>
                    <a:lnTo>
                      <a:pt x="115" y="171"/>
                    </a:lnTo>
                    <a:lnTo>
                      <a:pt x="150" y="125"/>
                    </a:lnTo>
                    <a:lnTo>
                      <a:pt x="190" y="81"/>
                    </a:lnTo>
                    <a:lnTo>
                      <a:pt x="235" y="41"/>
                    </a:lnTo>
                    <a:lnTo>
                      <a:pt x="290" y="3"/>
                    </a:lnTo>
                    <a:lnTo>
                      <a:pt x="365" y="0"/>
                    </a:lnTo>
                    <a:lnTo>
                      <a:pt x="585" y="38"/>
                    </a:lnTo>
                    <a:lnTo>
                      <a:pt x="690" y="85"/>
                    </a:lnTo>
                    <a:lnTo>
                      <a:pt x="737" y="114"/>
                    </a:lnTo>
                    <a:lnTo>
                      <a:pt x="783" y="146"/>
                    </a:lnTo>
                    <a:lnTo>
                      <a:pt x="823" y="182"/>
                    </a:lnTo>
                    <a:lnTo>
                      <a:pt x="857" y="220"/>
                    </a:lnTo>
                    <a:lnTo>
                      <a:pt x="908" y="308"/>
                    </a:lnTo>
                    <a:lnTo>
                      <a:pt x="927" y="401"/>
                    </a:lnTo>
                    <a:lnTo>
                      <a:pt x="912" y="503"/>
                    </a:lnTo>
                    <a:lnTo>
                      <a:pt x="884" y="536"/>
                    </a:lnTo>
                    <a:lnTo>
                      <a:pt x="853" y="564"/>
                    </a:lnTo>
                    <a:lnTo>
                      <a:pt x="819" y="587"/>
                    </a:lnTo>
                    <a:lnTo>
                      <a:pt x="785" y="606"/>
                    </a:lnTo>
                    <a:lnTo>
                      <a:pt x="709" y="633"/>
                    </a:lnTo>
                    <a:lnTo>
                      <a:pt x="627" y="642"/>
                    </a:lnTo>
                    <a:lnTo>
                      <a:pt x="458" y="621"/>
                    </a:lnTo>
                    <a:lnTo>
                      <a:pt x="374" y="591"/>
                    </a:lnTo>
                    <a:lnTo>
                      <a:pt x="296" y="551"/>
                    </a:lnTo>
                    <a:lnTo>
                      <a:pt x="254" y="482"/>
                    </a:lnTo>
                    <a:lnTo>
                      <a:pt x="222" y="406"/>
                    </a:lnTo>
                    <a:lnTo>
                      <a:pt x="226" y="384"/>
                    </a:lnTo>
                    <a:lnTo>
                      <a:pt x="249" y="387"/>
                    </a:lnTo>
                    <a:lnTo>
                      <a:pt x="271" y="414"/>
                    </a:lnTo>
                    <a:lnTo>
                      <a:pt x="300" y="431"/>
                    </a:lnTo>
                    <a:lnTo>
                      <a:pt x="357" y="465"/>
                    </a:lnTo>
                    <a:lnTo>
                      <a:pt x="418" y="498"/>
                    </a:lnTo>
                    <a:lnTo>
                      <a:pt x="480" y="524"/>
                    </a:lnTo>
                    <a:lnTo>
                      <a:pt x="543" y="541"/>
                    </a:lnTo>
                    <a:lnTo>
                      <a:pt x="606" y="549"/>
                    </a:lnTo>
                    <a:lnTo>
                      <a:pt x="724" y="530"/>
                    </a:lnTo>
                    <a:lnTo>
                      <a:pt x="821" y="454"/>
                    </a:lnTo>
                    <a:lnTo>
                      <a:pt x="834" y="370"/>
                    </a:lnTo>
                    <a:lnTo>
                      <a:pt x="817" y="292"/>
                    </a:lnTo>
                    <a:lnTo>
                      <a:pt x="798" y="258"/>
                    </a:lnTo>
                    <a:lnTo>
                      <a:pt x="775" y="224"/>
                    </a:lnTo>
                    <a:lnTo>
                      <a:pt x="745" y="194"/>
                    </a:lnTo>
                    <a:lnTo>
                      <a:pt x="712" y="165"/>
                    </a:lnTo>
                    <a:lnTo>
                      <a:pt x="674" y="138"/>
                    </a:lnTo>
                    <a:lnTo>
                      <a:pt x="634" y="116"/>
                    </a:lnTo>
                    <a:lnTo>
                      <a:pt x="593" y="95"/>
                    </a:lnTo>
                    <a:lnTo>
                      <a:pt x="547" y="80"/>
                    </a:lnTo>
                    <a:lnTo>
                      <a:pt x="456" y="55"/>
                    </a:lnTo>
                    <a:lnTo>
                      <a:pt x="365" y="47"/>
                    </a:lnTo>
                    <a:lnTo>
                      <a:pt x="304" y="53"/>
                    </a:lnTo>
                    <a:lnTo>
                      <a:pt x="254" y="89"/>
                    </a:lnTo>
                    <a:lnTo>
                      <a:pt x="211" y="125"/>
                    </a:lnTo>
                    <a:lnTo>
                      <a:pt x="138" y="203"/>
                    </a:lnTo>
                    <a:lnTo>
                      <a:pt x="81" y="294"/>
                    </a:lnTo>
                    <a:lnTo>
                      <a:pt x="30" y="406"/>
                    </a:lnTo>
                    <a:lnTo>
                      <a:pt x="9" y="414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Freeform 533"/>
              <p:cNvSpPr>
                <a:spLocks noChangeAspect="1"/>
              </p:cNvSpPr>
              <p:nvPr/>
            </p:nvSpPr>
            <p:spPr bwMode="auto">
              <a:xfrm>
                <a:off x="1452" y="2134"/>
                <a:ext cx="396" cy="336"/>
              </a:xfrm>
              <a:custGeom>
                <a:avLst/>
                <a:gdLst>
                  <a:gd name="T0" fmla="*/ 8 w 791"/>
                  <a:gd name="T1" fmla="*/ 8 h 673"/>
                  <a:gd name="T2" fmla="*/ 171 w 791"/>
                  <a:gd name="T3" fmla="*/ 0 h 673"/>
                  <a:gd name="T4" fmla="*/ 243 w 791"/>
                  <a:gd name="T5" fmla="*/ 9 h 673"/>
                  <a:gd name="T6" fmla="*/ 309 w 791"/>
                  <a:gd name="T7" fmla="*/ 49 h 673"/>
                  <a:gd name="T8" fmla="*/ 337 w 791"/>
                  <a:gd name="T9" fmla="*/ 78 h 673"/>
                  <a:gd name="T10" fmla="*/ 359 w 791"/>
                  <a:gd name="T11" fmla="*/ 109 h 673"/>
                  <a:gd name="T12" fmla="*/ 390 w 791"/>
                  <a:gd name="T13" fmla="*/ 176 h 673"/>
                  <a:gd name="T14" fmla="*/ 396 w 791"/>
                  <a:gd name="T15" fmla="*/ 247 h 673"/>
                  <a:gd name="T16" fmla="*/ 388 w 791"/>
                  <a:gd name="T17" fmla="*/ 282 h 673"/>
                  <a:gd name="T18" fmla="*/ 373 w 791"/>
                  <a:gd name="T19" fmla="*/ 317 h 673"/>
                  <a:gd name="T20" fmla="*/ 352 w 791"/>
                  <a:gd name="T21" fmla="*/ 327 h 673"/>
                  <a:gd name="T22" fmla="*/ 331 w 791"/>
                  <a:gd name="T23" fmla="*/ 333 h 673"/>
                  <a:gd name="T24" fmla="*/ 289 w 791"/>
                  <a:gd name="T25" fmla="*/ 336 h 673"/>
                  <a:gd name="T26" fmla="*/ 200 w 791"/>
                  <a:gd name="T27" fmla="*/ 321 h 673"/>
                  <a:gd name="T28" fmla="*/ 137 w 791"/>
                  <a:gd name="T29" fmla="*/ 293 h 673"/>
                  <a:gd name="T30" fmla="*/ 117 w 791"/>
                  <a:gd name="T31" fmla="*/ 269 h 673"/>
                  <a:gd name="T32" fmla="*/ 108 w 791"/>
                  <a:gd name="T33" fmla="*/ 236 h 673"/>
                  <a:gd name="T34" fmla="*/ 114 w 791"/>
                  <a:gd name="T35" fmla="*/ 228 h 673"/>
                  <a:gd name="T36" fmla="*/ 124 w 791"/>
                  <a:gd name="T37" fmla="*/ 235 h 673"/>
                  <a:gd name="T38" fmla="*/ 127 w 791"/>
                  <a:gd name="T39" fmla="*/ 247 h 673"/>
                  <a:gd name="T40" fmla="*/ 133 w 791"/>
                  <a:gd name="T41" fmla="*/ 254 h 673"/>
                  <a:gd name="T42" fmla="*/ 155 w 791"/>
                  <a:gd name="T43" fmla="*/ 260 h 673"/>
                  <a:gd name="T44" fmla="*/ 211 w 791"/>
                  <a:gd name="T45" fmla="*/ 264 h 673"/>
                  <a:gd name="T46" fmla="*/ 275 w 791"/>
                  <a:gd name="T47" fmla="*/ 284 h 673"/>
                  <a:gd name="T48" fmla="*/ 302 w 791"/>
                  <a:gd name="T49" fmla="*/ 287 h 673"/>
                  <a:gd name="T50" fmla="*/ 334 w 791"/>
                  <a:gd name="T51" fmla="*/ 277 h 673"/>
                  <a:gd name="T52" fmla="*/ 349 w 791"/>
                  <a:gd name="T53" fmla="*/ 226 h 673"/>
                  <a:gd name="T54" fmla="*/ 341 w 791"/>
                  <a:gd name="T55" fmla="*/ 176 h 673"/>
                  <a:gd name="T56" fmla="*/ 330 w 791"/>
                  <a:gd name="T57" fmla="*/ 153 h 673"/>
                  <a:gd name="T58" fmla="*/ 315 w 791"/>
                  <a:gd name="T59" fmla="*/ 129 h 673"/>
                  <a:gd name="T60" fmla="*/ 297 w 791"/>
                  <a:gd name="T61" fmla="*/ 107 h 673"/>
                  <a:gd name="T62" fmla="*/ 286 w 791"/>
                  <a:gd name="T63" fmla="*/ 97 h 673"/>
                  <a:gd name="T64" fmla="*/ 276 w 791"/>
                  <a:gd name="T65" fmla="*/ 86 h 673"/>
                  <a:gd name="T66" fmla="*/ 262 w 791"/>
                  <a:gd name="T67" fmla="*/ 74 h 673"/>
                  <a:gd name="T68" fmla="*/ 246 w 791"/>
                  <a:gd name="T69" fmla="*/ 63 h 673"/>
                  <a:gd name="T70" fmla="*/ 216 w 791"/>
                  <a:gd name="T71" fmla="*/ 46 h 673"/>
                  <a:gd name="T72" fmla="*/ 186 w 791"/>
                  <a:gd name="T73" fmla="*/ 36 h 673"/>
                  <a:gd name="T74" fmla="*/ 153 w 791"/>
                  <a:gd name="T75" fmla="*/ 29 h 673"/>
                  <a:gd name="T76" fmla="*/ 8 w 791"/>
                  <a:gd name="T77" fmla="*/ 24 h 673"/>
                  <a:gd name="T78" fmla="*/ 0 w 791"/>
                  <a:gd name="T79" fmla="*/ 16 h 673"/>
                  <a:gd name="T80" fmla="*/ 2 w 791"/>
                  <a:gd name="T81" fmla="*/ 11 h 673"/>
                  <a:gd name="T82" fmla="*/ 8 w 791"/>
                  <a:gd name="T83" fmla="*/ 8 h 673"/>
                  <a:gd name="T84" fmla="*/ 8 w 791"/>
                  <a:gd name="T85" fmla="*/ 8 h 67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1" h="673">
                    <a:moveTo>
                      <a:pt x="15" y="17"/>
                    </a:moveTo>
                    <a:lnTo>
                      <a:pt x="342" y="0"/>
                    </a:lnTo>
                    <a:lnTo>
                      <a:pt x="485" y="19"/>
                    </a:lnTo>
                    <a:lnTo>
                      <a:pt x="618" y="99"/>
                    </a:lnTo>
                    <a:lnTo>
                      <a:pt x="673" y="156"/>
                    </a:lnTo>
                    <a:lnTo>
                      <a:pt x="718" y="218"/>
                    </a:lnTo>
                    <a:lnTo>
                      <a:pt x="779" y="353"/>
                    </a:lnTo>
                    <a:lnTo>
                      <a:pt x="791" y="494"/>
                    </a:lnTo>
                    <a:lnTo>
                      <a:pt x="775" y="564"/>
                    </a:lnTo>
                    <a:lnTo>
                      <a:pt x="745" y="635"/>
                    </a:lnTo>
                    <a:lnTo>
                      <a:pt x="703" y="655"/>
                    </a:lnTo>
                    <a:lnTo>
                      <a:pt x="661" y="667"/>
                    </a:lnTo>
                    <a:lnTo>
                      <a:pt x="578" y="673"/>
                    </a:lnTo>
                    <a:lnTo>
                      <a:pt x="399" y="642"/>
                    </a:lnTo>
                    <a:lnTo>
                      <a:pt x="274" y="587"/>
                    </a:lnTo>
                    <a:lnTo>
                      <a:pt x="234" y="538"/>
                    </a:lnTo>
                    <a:lnTo>
                      <a:pt x="215" y="473"/>
                    </a:lnTo>
                    <a:lnTo>
                      <a:pt x="228" y="456"/>
                    </a:lnTo>
                    <a:lnTo>
                      <a:pt x="247" y="471"/>
                    </a:lnTo>
                    <a:lnTo>
                      <a:pt x="253" y="494"/>
                    </a:lnTo>
                    <a:lnTo>
                      <a:pt x="266" y="509"/>
                    </a:lnTo>
                    <a:lnTo>
                      <a:pt x="310" y="521"/>
                    </a:lnTo>
                    <a:lnTo>
                      <a:pt x="422" y="528"/>
                    </a:lnTo>
                    <a:lnTo>
                      <a:pt x="549" y="568"/>
                    </a:lnTo>
                    <a:lnTo>
                      <a:pt x="604" y="574"/>
                    </a:lnTo>
                    <a:lnTo>
                      <a:pt x="667" y="555"/>
                    </a:lnTo>
                    <a:lnTo>
                      <a:pt x="697" y="452"/>
                    </a:lnTo>
                    <a:lnTo>
                      <a:pt x="682" y="353"/>
                    </a:lnTo>
                    <a:lnTo>
                      <a:pt x="659" y="306"/>
                    </a:lnTo>
                    <a:lnTo>
                      <a:pt x="629" y="258"/>
                    </a:lnTo>
                    <a:lnTo>
                      <a:pt x="593" y="214"/>
                    </a:lnTo>
                    <a:lnTo>
                      <a:pt x="572" y="194"/>
                    </a:lnTo>
                    <a:lnTo>
                      <a:pt x="551" y="173"/>
                    </a:lnTo>
                    <a:lnTo>
                      <a:pt x="523" y="148"/>
                    </a:lnTo>
                    <a:lnTo>
                      <a:pt x="492" y="127"/>
                    </a:lnTo>
                    <a:lnTo>
                      <a:pt x="431" y="93"/>
                    </a:lnTo>
                    <a:lnTo>
                      <a:pt x="371" y="72"/>
                    </a:lnTo>
                    <a:lnTo>
                      <a:pt x="306" y="59"/>
                    </a:lnTo>
                    <a:lnTo>
                      <a:pt x="15" y="49"/>
                    </a:lnTo>
                    <a:lnTo>
                      <a:pt x="0" y="32"/>
                    </a:lnTo>
                    <a:lnTo>
                      <a:pt x="4" y="23"/>
                    </a:ln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9" name="Freeform 534"/>
              <p:cNvSpPr>
                <a:spLocks noChangeAspect="1"/>
              </p:cNvSpPr>
              <p:nvPr/>
            </p:nvSpPr>
            <p:spPr bwMode="auto">
              <a:xfrm>
                <a:off x="1801" y="2227"/>
                <a:ext cx="303" cy="326"/>
              </a:xfrm>
              <a:custGeom>
                <a:avLst/>
                <a:gdLst>
                  <a:gd name="T0" fmla="*/ 8 w 605"/>
                  <a:gd name="T1" fmla="*/ 0 h 652"/>
                  <a:gd name="T2" fmla="*/ 88 w 605"/>
                  <a:gd name="T3" fmla="*/ 3 h 652"/>
                  <a:gd name="T4" fmla="*/ 159 w 605"/>
                  <a:gd name="T5" fmla="*/ 19 h 652"/>
                  <a:gd name="T6" fmla="*/ 220 w 605"/>
                  <a:gd name="T7" fmla="*/ 53 h 652"/>
                  <a:gd name="T8" fmla="*/ 268 w 605"/>
                  <a:gd name="T9" fmla="*/ 113 h 652"/>
                  <a:gd name="T10" fmla="*/ 291 w 605"/>
                  <a:gd name="T11" fmla="*/ 171 h 652"/>
                  <a:gd name="T12" fmla="*/ 303 w 605"/>
                  <a:gd name="T13" fmla="*/ 231 h 652"/>
                  <a:gd name="T14" fmla="*/ 301 w 605"/>
                  <a:gd name="T15" fmla="*/ 260 h 652"/>
                  <a:gd name="T16" fmla="*/ 292 w 605"/>
                  <a:gd name="T17" fmla="*/ 284 h 652"/>
                  <a:gd name="T18" fmla="*/ 277 w 605"/>
                  <a:gd name="T19" fmla="*/ 304 h 652"/>
                  <a:gd name="T20" fmla="*/ 253 w 605"/>
                  <a:gd name="T21" fmla="*/ 319 h 652"/>
                  <a:gd name="T22" fmla="*/ 184 w 605"/>
                  <a:gd name="T23" fmla="*/ 326 h 652"/>
                  <a:gd name="T24" fmla="*/ 112 w 605"/>
                  <a:gd name="T25" fmla="*/ 319 h 652"/>
                  <a:gd name="T26" fmla="*/ 80 w 605"/>
                  <a:gd name="T27" fmla="*/ 301 h 652"/>
                  <a:gd name="T28" fmla="*/ 56 w 605"/>
                  <a:gd name="T29" fmla="*/ 278 h 652"/>
                  <a:gd name="T30" fmla="*/ 33 w 605"/>
                  <a:gd name="T31" fmla="*/ 253 h 652"/>
                  <a:gd name="T32" fmla="*/ 10 w 605"/>
                  <a:gd name="T33" fmla="*/ 225 h 652"/>
                  <a:gd name="T34" fmla="*/ 12 w 605"/>
                  <a:gd name="T35" fmla="*/ 213 h 652"/>
                  <a:gd name="T36" fmla="*/ 23 w 605"/>
                  <a:gd name="T37" fmla="*/ 214 h 652"/>
                  <a:gd name="T38" fmla="*/ 34 w 605"/>
                  <a:gd name="T39" fmla="*/ 225 h 652"/>
                  <a:gd name="T40" fmla="*/ 45 w 605"/>
                  <a:gd name="T41" fmla="*/ 234 h 652"/>
                  <a:gd name="T42" fmla="*/ 70 w 605"/>
                  <a:gd name="T43" fmla="*/ 246 h 652"/>
                  <a:gd name="T44" fmla="*/ 126 w 605"/>
                  <a:gd name="T45" fmla="*/ 266 h 652"/>
                  <a:gd name="T46" fmla="*/ 182 w 605"/>
                  <a:gd name="T47" fmla="*/ 273 h 652"/>
                  <a:gd name="T48" fmla="*/ 236 w 605"/>
                  <a:gd name="T49" fmla="*/ 266 h 652"/>
                  <a:gd name="T50" fmla="*/ 258 w 605"/>
                  <a:gd name="T51" fmla="*/ 244 h 652"/>
                  <a:gd name="T52" fmla="*/ 259 w 605"/>
                  <a:gd name="T53" fmla="*/ 210 h 652"/>
                  <a:gd name="T54" fmla="*/ 246 w 605"/>
                  <a:gd name="T55" fmla="*/ 172 h 652"/>
                  <a:gd name="T56" fmla="*/ 228 w 605"/>
                  <a:gd name="T57" fmla="*/ 135 h 652"/>
                  <a:gd name="T58" fmla="*/ 209 w 605"/>
                  <a:gd name="T59" fmla="*/ 105 h 652"/>
                  <a:gd name="T60" fmla="*/ 187 w 605"/>
                  <a:gd name="T61" fmla="*/ 79 h 652"/>
                  <a:gd name="T62" fmla="*/ 175 w 605"/>
                  <a:gd name="T63" fmla="*/ 69 h 652"/>
                  <a:gd name="T64" fmla="*/ 163 w 605"/>
                  <a:gd name="T65" fmla="*/ 59 h 652"/>
                  <a:gd name="T66" fmla="*/ 136 w 605"/>
                  <a:gd name="T67" fmla="*/ 42 h 652"/>
                  <a:gd name="T68" fmla="*/ 108 w 605"/>
                  <a:gd name="T69" fmla="*/ 30 h 652"/>
                  <a:gd name="T70" fmla="*/ 77 w 605"/>
                  <a:gd name="T71" fmla="*/ 22 h 652"/>
                  <a:gd name="T72" fmla="*/ 9 w 605"/>
                  <a:gd name="T73" fmla="*/ 16 h 652"/>
                  <a:gd name="T74" fmla="*/ 0 w 605"/>
                  <a:gd name="T75" fmla="*/ 8 h 652"/>
                  <a:gd name="T76" fmla="*/ 8 w 605"/>
                  <a:gd name="T77" fmla="*/ 0 h 652"/>
                  <a:gd name="T78" fmla="*/ 8 w 605"/>
                  <a:gd name="T79" fmla="*/ 0 h 6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5" h="652">
                    <a:moveTo>
                      <a:pt x="16" y="0"/>
                    </a:moveTo>
                    <a:lnTo>
                      <a:pt x="175" y="6"/>
                    </a:lnTo>
                    <a:lnTo>
                      <a:pt x="318" y="38"/>
                    </a:lnTo>
                    <a:lnTo>
                      <a:pt x="440" y="106"/>
                    </a:lnTo>
                    <a:lnTo>
                      <a:pt x="535" y="226"/>
                    </a:lnTo>
                    <a:lnTo>
                      <a:pt x="582" y="342"/>
                    </a:lnTo>
                    <a:lnTo>
                      <a:pt x="605" y="462"/>
                    </a:lnTo>
                    <a:lnTo>
                      <a:pt x="601" y="519"/>
                    </a:lnTo>
                    <a:lnTo>
                      <a:pt x="584" y="568"/>
                    </a:lnTo>
                    <a:lnTo>
                      <a:pt x="554" y="608"/>
                    </a:lnTo>
                    <a:lnTo>
                      <a:pt x="506" y="637"/>
                    </a:lnTo>
                    <a:lnTo>
                      <a:pt x="367" y="652"/>
                    </a:lnTo>
                    <a:lnTo>
                      <a:pt x="223" y="637"/>
                    </a:lnTo>
                    <a:lnTo>
                      <a:pt x="160" y="601"/>
                    </a:lnTo>
                    <a:lnTo>
                      <a:pt x="111" y="555"/>
                    </a:lnTo>
                    <a:lnTo>
                      <a:pt x="65" y="506"/>
                    </a:lnTo>
                    <a:lnTo>
                      <a:pt x="19" y="449"/>
                    </a:lnTo>
                    <a:lnTo>
                      <a:pt x="23" y="426"/>
                    </a:lnTo>
                    <a:lnTo>
                      <a:pt x="46" y="428"/>
                    </a:lnTo>
                    <a:lnTo>
                      <a:pt x="67" y="450"/>
                    </a:lnTo>
                    <a:lnTo>
                      <a:pt x="90" y="468"/>
                    </a:lnTo>
                    <a:lnTo>
                      <a:pt x="139" y="492"/>
                    </a:lnTo>
                    <a:lnTo>
                      <a:pt x="251" y="532"/>
                    </a:lnTo>
                    <a:lnTo>
                      <a:pt x="364" y="546"/>
                    </a:lnTo>
                    <a:lnTo>
                      <a:pt x="472" y="532"/>
                    </a:lnTo>
                    <a:lnTo>
                      <a:pt x="516" y="488"/>
                    </a:lnTo>
                    <a:lnTo>
                      <a:pt x="518" y="420"/>
                    </a:lnTo>
                    <a:lnTo>
                      <a:pt x="491" y="344"/>
                    </a:lnTo>
                    <a:lnTo>
                      <a:pt x="455" y="270"/>
                    </a:lnTo>
                    <a:lnTo>
                      <a:pt x="417" y="209"/>
                    </a:lnTo>
                    <a:lnTo>
                      <a:pt x="373" y="158"/>
                    </a:lnTo>
                    <a:lnTo>
                      <a:pt x="350" y="137"/>
                    </a:lnTo>
                    <a:lnTo>
                      <a:pt x="326" y="118"/>
                    </a:lnTo>
                    <a:lnTo>
                      <a:pt x="272" y="84"/>
                    </a:lnTo>
                    <a:lnTo>
                      <a:pt x="215" y="59"/>
                    </a:lnTo>
                    <a:lnTo>
                      <a:pt x="154" y="44"/>
                    </a:lnTo>
                    <a:lnTo>
                      <a:pt x="18" y="32"/>
                    </a:lnTo>
                    <a:lnTo>
                      <a:pt x="0" y="1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0" name="Freeform 535"/>
              <p:cNvSpPr>
                <a:spLocks noChangeAspect="1"/>
              </p:cNvSpPr>
              <p:nvPr/>
            </p:nvSpPr>
            <p:spPr bwMode="auto">
              <a:xfrm>
                <a:off x="1635" y="2516"/>
                <a:ext cx="520" cy="879"/>
              </a:xfrm>
              <a:custGeom>
                <a:avLst/>
                <a:gdLst>
                  <a:gd name="T0" fmla="*/ 431 w 1040"/>
                  <a:gd name="T1" fmla="*/ 1 h 1758"/>
                  <a:gd name="T2" fmla="*/ 454 w 1040"/>
                  <a:gd name="T3" fmla="*/ 51 h 1758"/>
                  <a:gd name="T4" fmla="*/ 473 w 1040"/>
                  <a:gd name="T5" fmla="*/ 97 h 1758"/>
                  <a:gd name="T6" fmla="*/ 500 w 1040"/>
                  <a:gd name="T7" fmla="*/ 185 h 1758"/>
                  <a:gd name="T8" fmla="*/ 515 w 1040"/>
                  <a:gd name="T9" fmla="*/ 278 h 1758"/>
                  <a:gd name="T10" fmla="*/ 520 w 1040"/>
                  <a:gd name="T11" fmla="*/ 383 h 1758"/>
                  <a:gd name="T12" fmla="*/ 513 w 1040"/>
                  <a:gd name="T13" fmla="*/ 467 h 1758"/>
                  <a:gd name="T14" fmla="*/ 505 w 1040"/>
                  <a:gd name="T15" fmla="*/ 506 h 1758"/>
                  <a:gd name="T16" fmla="*/ 492 w 1040"/>
                  <a:gd name="T17" fmla="*/ 549 h 1758"/>
                  <a:gd name="T18" fmla="*/ 474 w 1040"/>
                  <a:gd name="T19" fmla="*/ 598 h 1758"/>
                  <a:gd name="T20" fmla="*/ 454 w 1040"/>
                  <a:gd name="T21" fmla="*/ 640 h 1758"/>
                  <a:gd name="T22" fmla="*/ 441 w 1040"/>
                  <a:gd name="T23" fmla="*/ 659 h 1758"/>
                  <a:gd name="T24" fmla="*/ 428 w 1040"/>
                  <a:gd name="T25" fmla="*/ 676 h 1758"/>
                  <a:gd name="T26" fmla="*/ 399 w 1040"/>
                  <a:gd name="T27" fmla="*/ 707 h 1758"/>
                  <a:gd name="T28" fmla="*/ 383 w 1040"/>
                  <a:gd name="T29" fmla="*/ 722 h 1758"/>
                  <a:gd name="T30" fmla="*/ 366 w 1040"/>
                  <a:gd name="T31" fmla="*/ 736 h 1758"/>
                  <a:gd name="T32" fmla="*/ 348 w 1040"/>
                  <a:gd name="T33" fmla="*/ 748 h 1758"/>
                  <a:gd name="T34" fmla="*/ 329 w 1040"/>
                  <a:gd name="T35" fmla="*/ 760 h 1758"/>
                  <a:gd name="T36" fmla="*/ 309 w 1040"/>
                  <a:gd name="T37" fmla="*/ 772 h 1758"/>
                  <a:gd name="T38" fmla="*/ 287 w 1040"/>
                  <a:gd name="T39" fmla="*/ 784 h 1758"/>
                  <a:gd name="T40" fmla="*/ 265 w 1040"/>
                  <a:gd name="T41" fmla="*/ 796 h 1758"/>
                  <a:gd name="T42" fmla="*/ 243 w 1040"/>
                  <a:gd name="T43" fmla="*/ 806 h 1758"/>
                  <a:gd name="T44" fmla="*/ 211 w 1040"/>
                  <a:gd name="T45" fmla="*/ 820 h 1758"/>
                  <a:gd name="T46" fmla="*/ 183 w 1040"/>
                  <a:gd name="T47" fmla="*/ 831 h 1758"/>
                  <a:gd name="T48" fmla="*/ 128 w 1040"/>
                  <a:gd name="T49" fmla="*/ 847 h 1758"/>
                  <a:gd name="T50" fmla="*/ 11 w 1040"/>
                  <a:gd name="T51" fmla="*/ 879 h 1758"/>
                  <a:gd name="T52" fmla="*/ 0 w 1040"/>
                  <a:gd name="T53" fmla="*/ 875 h 1758"/>
                  <a:gd name="T54" fmla="*/ 5 w 1040"/>
                  <a:gd name="T55" fmla="*/ 864 h 1758"/>
                  <a:gd name="T56" fmla="*/ 64 w 1040"/>
                  <a:gd name="T57" fmla="*/ 840 h 1758"/>
                  <a:gd name="T58" fmla="*/ 89 w 1040"/>
                  <a:gd name="T59" fmla="*/ 829 h 1758"/>
                  <a:gd name="T60" fmla="*/ 114 w 1040"/>
                  <a:gd name="T61" fmla="*/ 817 h 1758"/>
                  <a:gd name="T62" fmla="*/ 139 w 1040"/>
                  <a:gd name="T63" fmla="*/ 803 h 1758"/>
                  <a:gd name="T64" fmla="*/ 164 w 1040"/>
                  <a:gd name="T65" fmla="*/ 790 h 1758"/>
                  <a:gd name="T66" fmla="*/ 191 w 1040"/>
                  <a:gd name="T67" fmla="*/ 776 h 1758"/>
                  <a:gd name="T68" fmla="*/ 221 w 1040"/>
                  <a:gd name="T69" fmla="*/ 761 h 1758"/>
                  <a:gd name="T70" fmla="*/ 261 w 1040"/>
                  <a:gd name="T71" fmla="*/ 741 h 1758"/>
                  <a:gd name="T72" fmla="*/ 297 w 1040"/>
                  <a:gd name="T73" fmla="*/ 721 h 1758"/>
                  <a:gd name="T74" fmla="*/ 329 w 1040"/>
                  <a:gd name="T75" fmla="*/ 698 h 1758"/>
                  <a:gd name="T76" fmla="*/ 358 w 1040"/>
                  <a:gd name="T77" fmla="*/ 673 h 1758"/>
                  <a:gd name="T78" fmla="*/ 384 w 1040"/>
                  <a:gd name="T79" fmla="*/ 645 h 1758"/>
                  <a:gd name="T80" fmla="*/ 406 w 1040"/>
                  <a:gd name="T81" fmla="*/ 612 h 1758"/>
                  <a:gd name="T82" fmla="*/ 439 w 1040"/>
                  <a:gd name="T83" fmla="*/ 531 h 1758"/>
                  <a:gd name="T84" fmla="*/ 459 w 1040"/>
                  <a:gd name="T85" fmla="*/ 458 h 1758"/>
                  <a:gd name="T86" fmla="*/ 465 w 1040"/>
                  <a:gd name="T87" fmla="*/ 383 h 1758"/>
                  <a:gd name="T88" fmla="*/ 462 w 1040"/>
                  <a:gd name="T89" fmla="*/ 281 h 1758"/>
                  <a:gd name="T90" fmla="*/ 452 w 1040"/>
                  <a:gd name="T91" fmla="*/ 192 h 1758"/>
                  <a:gd name="T92" fmla="*/ 441 w 1040"/>
                  <a:gd name="T93" fmla="*/ 149 h 1758"/>
                  <a:gd name="T94" fmla="*/ 429 w 1040"/>
                  <a:gd name="T95" fmla="*/ 107 h 1758"/>
                  <a:gd name="T96" fmla="*/ 412 w 1040"/>
                  <a:gd name="T97" fmla="*/ 61 h 1758"/>
                  <a:gd name="T98" fmla="*/ 390 w 1040"/>
                  <a:gd name="T99" fmla="*/ 13 h 1758"/>
                  <a:gd name="T100" fmla="*/ 394 w 1040"/>
                  <a:gd name="T101" fmla="*/ 7 h 1758"/>
                  <a:gd name="T102" fmla="*/ 407 w 1040"/>
                  <a:gd name="T103" fmla="*/ 0 h 1758"/>
                  <a:gd name="T104" fmla="*/ 431 w 1040"/>
                  <a:gd name="T105" fmla="*/ 1 h 1758"/>
                  <a:gd name="T106" fmla="*/ 431 w 1040"/>
                  <a:gd name="T107" fmla="*/ 1 h 1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40" h="1758">
                    <a:moveTo>
                      <a:pt x="861" y="2"/>
                    </a:moveTo>
                    <a:lnTo>
                      <a:pt x="907" y="101"/>
                    </a:lnTo>
                    <a:lnTo>
                      <a:pt x="945" y="194"/>
                    </a:lnTo>
                    <a:lnTo>
                      <a:pt x="1000" y="370"/>
                    </a:lnTo>
                    <a:lnTo>
                      <a:pt x="1030" y="555"/>
                    </a:lnTo>
                    <a:lnTo>
                      <a:pt x="1040" y="766"/>
                    </a:lnTo>
                    <a:lnTo>
                      <a:pt x="1026" y="933"/>
                    </a:lnTo>
                    <a:lnTo>
                      <a:pt x="1009" y="1011"/>
                    </a:lnTo>
                    <a:lnTo>
                      <a:pt x="983" y="1097"/>
                    </a:lnTo>
                    <a:lnTo>
                      <a:pt x="948" y="1195"/>
                    </a:lnTo>
                    <a:lnTo>
                      <a:pt x="907" y="1279"/>
                    </a:lnTo>
                    <a:lnTo>
                      <a:pt x="882" y="1317"/>
                    </a:lnTo>
                    <a:lnTo>
                      <a:pt x="855" y="1351"/>
                    </a:lnTo>
                    <a:lnTo>
                      <a:pt x="798" y="1414"/>
                    </a:lnTo>
                    <a:lnTo>
                      <a:pt x="766" y="1443"/>
                    </a:lnTo>
                    <a:lnTo>
                      <a:pt x="732" y="1471"/>
                    </a:lnTo>
                    <a:lnTo>
                      <a:pt x="696" y="1496"/>
                    </a:lnTo>
                    <a:lnTo>
                      <a:pt x="658" y="1520"/>
                    </a:lnTo>
                    <a:lnTo>
                      <a:pt x="618" y="1543"/>
                    </a:lnTo>
                    <a:lnTo>
                      <a:pt x="574" y="1568"/>
                    </a:lnTo>
                    <a:lnTo>
                      <a:pt x="530" y="1591"/>
                    </a:lnTo>
                    <a:lnTo>
                      <a:pt x="485" y="1612"/>
                    </a:lnTo>
                    <a:lnTo>
                      <a:pt x="422" y="1640"/>
                    </a:lnTo>
                    <a:lnTo>
                      <a:pt x="365" y="1661"/>
                    </a:lnTo>
                    <a:lnTo>
                      <a:pt x="255" y="1693"/>
                    </a:lnTo>
                    <a:lnTo>
                      <a:pt x="21" y="1758"/>
                    </a:lnTo>
                    <a:lnTo>
                      <a:pt x="0" y="1749"/>
                    </a:lnTo>
                    <a:lnTo>
                      <a:pt x="9" y="1728"/>
                    </a:lnTo>
                    <a:lnTo>
                      <a:pt x="127" y="1680"/>
                    </a:lnTo>
                    <a:lnTo>
                      <a:pt x="178" y="1657"/>
                    </a:lnTo>
                    <a:lnTo>
                      <a:pt x="228" y="1633"/>
                    </a:lnTo>
                    <a:lnTo>
                      <a:pt x="277" y="1606"/>
                    </a:lnTo>
                    <a:lnTo>
                      <a:pt x="327" y="1579"/>
                    </a:lnTo>
                    <a:lnTo>
                      <a:pt x="382" y="1551"/>
                    </a:lnTo>
                    <a:lnTo>
                      <a:pt x="441" y="1522"/>
                    </a:lnTo>
                    <a:lnTo>
                      <a:pt x="521" y="1482"/>
                    </a:lnTo>
                    <a:lnTo>
                      <a:pt x="593" y="1441"/>
                    </a:lnTo>
                    <a:lnTo>
                      <a:pt x="658" y="1395"/>
                    </a:lnTo>
                    <a:lnTo>
                      <a:pt x="716" y="1346"/>
                    </a:lnTo>
                    <a:lnTo>
                      <a:pt x="768" y="1289"/>
                    </a:lnTo>
                    <a:lnTo>
                      <a:pt x="812" y="1224"/>
                    </a:lnTo>
                    <a:lnTo>
                      <a:pt x="878" y="1062"/>
                    </a:lnTo>
                    <a:lnTo>
                      <a:pt x="918" y="916"/>
                    </a:lnTo>
                    <a:lnTo>
                      <a:pt x="929" y="766"/>
                    </a:lnTo>
                    <a:lnTo>
                      <a:pt x="924" y="562"/>
                    </a:lnTo>
                    <a:lnTo>
                      <a:pt x="903" y="384"/>
                    </a:lnTo>
                    <a:lnTo>
                      <a:pt x="882" y="298"/>
                    </a:lnTo>
                    <a:lnTo>
                      <a:pt x="857" y="213"/>
                    </a:lnTo>
                    <a:lnTo>
                      <a:pt x="823" y="121"/>
                    </a:lnTo>
                    <a:lnTo>
                      <a:pt x="779" y="26"/>
                    </a:lnTo>
                    <a:lnTo>
                      <a:pt x="787" y="13"/>
                    </a:lnTo>
                    <a:lnTo>
                      <a:pt x="813" y="0"/>
                    </a:lnTo>
                    <a:lnTo>
                      <a:pt x="86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1" name="Freeform 536"/>
              <p:cNvSpPr>
                <a:spLocks noChangeAspect="1"/>
              </p:cNvSpPr>
              <p:nvPr/>
            </p:nvSpPr>
            <p:spPr bwMode="auto">
              <a:xfrm>
                <a:off x="947" y="3040"/>
                <a:ext cx="551" cy="356"/>
              </a:xfrm>
              <a:custGeom>
                <a:avLst/>
                <a:gdLst>
                  <a:gd name="T0" fmla="*/ 14 w 1103"/>
                  <a:gd name="T1" fmla="*/ 4 h 713"/>
                  <a:gd name="T2" fmla="*/ 27 w 1103"/>
                  <a:gd name="T3" fmla="*/ 30 h 713"/>
                  <a:gd name="T4" fmla="*/ 39 w 1103"/>
                  <a:gd name="T5" fmla="*/ 55 h 713"/>
                  <a:gd name="T6" fmla="*/ 53 w 1103"/>
                  <a:gd name="T7" fmla="*/ 78 h 713"/>
                  <a:gd name="T8" fmla="*/ 67 w 1103"/>
                  <a:gd name="T9" fmla="*/ 99 h 713"/>
                  <a:gd name="T10" fmla="*/ 83 w 1103"/>
                  <a:gd name="T11" fmla="*/ 118 h 713"/>
                  <a:gd name="T12" fmla="*/ 99 w 1103"/>
                  <a:gd name="T13" fmla="*/ 136 h 713"/>
                  <a:gd name="T14" fmla="*/ 116 w 1103"/>
                  <a:gd name="T15" fmla="*/ 152 h 713"/>
                  <a:gd name="T16" fmla="*/ 134 w 1103"/>
                  <a:gd name="T17" fmla="*/ 168 h 713"/>
                  <a:gd name="T18" fmla="*/ 153 w 1103"/>
                  <a:gd name="T19" fmla="*/ 182 h 713"/>
                  <a:gd name="T20" fmla="*/ 173 w 1103"/>
                  <a:gd name="T21" fmla="*/ 196 h 713"/>
                  <a:gd name="T22" fmla="*/ 194 w 1103"/>
                  <a:gd name="T23" fmla="*/ 208 h 713"/>
                  <a:gd name="T24" fmla="*/ 216 w 1103"/>
                  <a:gd name="T25" fmla="*/ 219 h 713"/>
                  <a:gd name="T26" fmla="*/ 239 w 1103"/>
                  <a:gd name="T27" fmla="*/ 231 h 713"/>
                  <a:gd name="T28" fmla="*/ 263 w 1103"/>
                  <a:gd name="T29" fmla="*/ 242 h 713"/>
                  <a:gd name="T30" fmla="*/ 288 w 1103"/>
                  <a:gd name="T31" fmla="*/ 253 h 713"/>
                  <a:gd name="T32" fmla="*/ 315 w 1103"/>
                  <a:gd name="T33" fmla="*/ 263 h 713"/>
                  <a:gd name="T34" fmla="*/ 358 w 1103"/>
                  <a:gd name="T35" fmla="*/ 283 h 713"/>
                  <a:gd name="T36" fmla="*/ 405 w 1103"/>
                  <a:gd name="T37" fmla="*/ 296 h 713"/>
                  <a:gd name="T38" fmla="*/ 441 w 1103"/>
                  <a:gd name="T39" fmla="*/ 309 h 713"/>
                  <a:gd name="T40" fmla="*/ 472 w 1103"/>
                  <a:gd name="T41" fmla="*/ 322 h 713"/>
                  <a:gd name="T42" fmla="*/ 505 w 1103"/>
                  <a:gd name="T43" fmla="*/ 332 h 713"/>
                  <a:gd name="T44" fmla="*/ 543 w 1103"/>
                  <a:gd name="T45" fmla="*/ 336 h 713"/>
                  <a:gd name="T46" fmla="*/ 551 w 1103"/>
                  <a:gd name="T47" fmla="*/ 345 h 713"/>
                  <a:gd name="T48" fmla="*/ 548 w 1103"/>
                  <a:gd name="T49" fmla="*/ 351 h 713"/>
                  <a:gd name="T50" fmla="*/ 543 w 1103"/>
                  <a:gd name="T51" fmla="*/ 352 h 713"/>
                  <a:gd name="T52" fmla="*/ 466 w 1103"/>
                  <a:gd name="T53" fmla="*/ 356 h 713"/>
                  <a:gd name="T54" fmla="*/ 391 w 1103"/>
                  <a:gd name="T55" fmla="*/ 347 h 713"/>
                  <a:gd name="T56" fmla="*/ 293 w 1103"/>
                  <a:gd name="T57" fmla="*/ 312 h 713"/>
                  <a:gd name="T58" fmla="*/ 240 w 1103"/>
                  <a:gd name="T59" fmla="*/ 288 h 713"/>
                  <a:gd name="T60" fmla="*/ 215 w 1103"/>
                  <a:gd name="T61" fmla="*/ 275 h 713"/>
                  <a:gd name="T62" fmla="*/ 192 w 1103"/>
                  <a:gd name="T63" fmla="*/ 261 h 713"/>
                  <a:gd name="T64" fmla="*/ 171 w 1103"/>
                  <a:gd name="T65" fmla="*/ 247 h 713"/>
                  <a:gd name="T66" fmla="*/ 151 w 1103"/>
                  <a:gd name="T67" fmla="*/ 232 h 713"/>
                  <a:gd name="T68" fmla="*/ 132 w 1103"/>
                  <a:gd name="T69" fmla="*/ 215 h 713"/>
                  <a:gd name="T70" fmla="*/ 114 w 1103"/>
                  <a:gd name="T71" fmla="*/ 198 h 713"/>
                  <a:gd name="T72" fmla="*/ 82 w 1103"/>
                  <a:gd name="T73" fmla="*/ 159 h 713"/>
                  <a:gd name="T74" fmla="*/ 67 w 1103"/>
                  <a:gd name="T75" fmla="*/ 138 h 713"/>
                  <a:gd name="T76" fmla="*/ 52 w 1103"/>
                  <a:gd name="T77" fmla="*/ 115 h 713"/>
                  <a:gd name="T78" fmla="*/ 38 w 1103"/>
                  <a:gd name="T79" fmla="*/ 91 h 713"/>
                  <a:gd name="T80" fmla="*/ 25 w 1103"/>
                  <a:gd name="T81" fmla="*/ 65 h 713"/>
                  <a:gd name="T82" fmla="*/ 0 w 1103"/>
                  <a:gd name="T83" fmla="*/ 10 h 713"/>
                  <a:gd name="T84" fmla="*/ 4 w 1103"/>
                  <a:gd name="T85" fmla="*/ 0 h 713"/>
                  <a:gd name="T86" fmla="*/ 14 w 1103"/>
                  <a:gd name="T87" fmla="*/ 4 h 713"/>
                  <a:gd name="T88" fmla="*/ 14 w 1103"/>
                  <a:gd name="T89" fmla="*/ 4 h 71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103" h="713">
                    <a:moveTo>
                      <a:pt x="29" y="8"/>
                    </a:moveTo>
                    <a:lnTo>
                      <a:pt x="54" y="61"/>
                    </a:lnTo>
                    <a:lnTo>
                      <a:pt x="78" y="110"/>
                    </a:lnTo>
                    <a:lnTo>
                      <a:pt x="107" y="156"/>
                    </a:lnTo>
                    <a:lnTo>
                      <a:pt x="135" y="198"/>
                    </a:lnTo>
                    <a:lnTo>
                      <a:pt x="166" y="236"/>
                    </a:lnTo>
                    <a:lnTo>
                      <a:pt x="198" y="272"/>
                    </a:lnTo>
                    <a:lnTo>
                      <a:pt x="232" y="304"/>
                    </a:lnTo>
                    <a:lnTo>
                      <a:pt x="268" y="337"/>
                    </a:lnTo>
                    <a:lnTo>
                      <a:pt x="307" y="365"/>
                    </a:lnTo>
                    <a:lnTo>
                      <a:pt x="346" y="392"/>
                    </a:lnTo>
                    <a:lnTo>
                      <a:pt x="388" y="416"/>
                    </a:lnTo>
                    <a:lnTo>
                      <a:pt x="432" y="439"/>
                    </a:lnTo>
                    <a:lnTo>
                      <a:pt x="478" y="462"/>
                    </a:lnTo>
                    <a:lnTo>
                      <a:pt x="527" y="485"/>
                    </a:lnTo>
                    <a:lnTo>
                      <a:pt x="576" y="506"/>
                    </a:lnTo>
                    <a:lnTo>
                      <a:pt x="630" y="527"/>
                    </a:lnTo>
                    <a:lnTo>
                      <a:pt x="717" y="567"/>
                    </a:lnTo>
                    <a:lnTo>
                      <a:pt x="810" y="593"/>
                    </a:lnTo>
                    <a:lnTo>
                      <a:pt x="883" y="618"/>
                    </a:lnTo>
                    <a:lnTo>
                      <a:pt x="945" y="645"/>
                    </a:lnTo>
                    <a:lnTo>
                      <a:pt x="1010" y="665"/>
                    </a:lnTo>
                    <a:lnTo>
                      <a:pt x="1086" y="673"/>
                    </a:lnTo>
                    <a:lnTo>
                      <a:pt x="1103" y="690"/>
                    </a:lnTo>
                    <a:lnTo>
                      <a:pt x="1097" y="702"/>
                    </a:lnTo>
                    <a:lnTo>
                      <a:pt x="1086" y="705"/>
                    </a:lnTo>
                    <a:lnTo>
                      <a:pt x="932" y="713"/>
                    </a:lnTo>
                    <a:lnTo>
                      <a:pt x="782" y="694"/>
                    </a:lnTo>
                    <a:lnTo>
                      <a:pt x="586" y="624"/>
                    </a:lnTo>
                    <a:lnTo>
                      <a:pt x="480" y="576"/>
                    </a:lnTo>
                    <a:lnTo>
                      <a:pt x="430" y="551"/>
                    </a:lnTo>
                    <a:lnTo>
                      <a:pt x="384" y="523"/>
                    </a:lnTo>
                    <a:lnTo>
                      <a:pt x="343" y="494"/>
                    </a:lnTo>
                    <a:lnTo>
                      <a:pt x="303" y="464"/>
                    </a:lnTo>
                    <a:lnTo>
                      <a:pt x="265" y="430"/>
                    </a:lnTo>
                    <a:lnTo>
                      <a:pt x="229" y="396"/>
                    </a:lnTo>
                    <a:lnTo>
                      <a:pt x="164" y="318"/>
                    </a:lnTo>
                    <a:lnTo>
                      <a:pt x="134" y="276"/>
                    </a:lnTo>
                    <a:lnTo>
                      <a:pt x="105" y="230"/>
                    </a:lnTo>
                    <a:lnTo>
                      <a:pt x="76" y="183"/>
                    </a:lnTo>
                    <a:lnTo>
                      <a:pt x="50" y="131"/>
                    </a:lnTo>
                    <a:lnTo>
                      <a:pt x="0" y="21"/>
                    </a:lnTo>
                    <a:lnTo>
                      <a:pt x="8" y="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2" name="Freeform 537"/>
              <p:cNvSpPr>
                <a:spLocks noChangeAspect="1"/>
              </p:cNvSpPr>
              <p:nvPr/>
            </p:nvSpPr>
            <p:spPr bwMode="auto">
              <a:xfrm>
                <a:off x="980" y="2421"/>
                <a:ext cx="324" cy="776"/>
              </a:xfrm>
              <a:custGeom>
                <a:avLst/>
                <a:gdLst>
                  <a:gd name="T0" fmla="*/ 243 w 648"/>
                  <a:gd name="T1" fmla="*/ 31 h 1553"/>
                  <a:gd name="T2" fmla="*/ 183 w 648"/>
                  <a:gd name="T3" fmla="*/ 62 h 1553"/>
                  <a:gd name="T4" fmla="*/ 173 w 648"/>
                  <a:gd name="T5" fmla="*/ 182 h 1553"/>
                  <a:gd name="T6" fmla="*/ 138 w 648"/>
                  <a:gd name="T7" fmla="*/ 223 h 1553"/>
                  <a:gd name="T8" fmla="*/ 102 w 648"/>
                  <a:gd name="T9" fmla="*/ 255 h 1553"/>
                  <a:gd name="T10" fmla="*/ 92 w 648"/>
                  <a:gd name="T11" fmla="*/ 314 h 1553"/>
                  <a:gd name="T12" fmla="*/ 112 w 648"/>
                  <a:gd name="T13" fmla="*/ 425 h 1553"/>
                  <a:gd name="T14" fmla="*/ 80 w 648"/>
                  <a:gd name="T15" fmla="*/ 469 h 1553"/>
                  <a:gd name="T16" fmla="*/ 48 w 648"/>
                  <a:gd name="T17" fmla="*/ 511 h 1553"/>
                  <a:gd name="T18" fmla="*/ 67 w 648"/>
                  <a:gd name="T19" fmla="*/ 546 h 1553"/>
                  <a:gd name="T20" fmla="*/ 96 w 648"/>
                  <a:gd name="T21" fmla="*/ 576 h 1553"/>
                  <a:gd name="T22" fmla="*/ 169 w 648"/>
                  <a:gd name="T23" fmla="*/ 615 h 1553"/>
                  <a:gd name="T24" fmla="*/ 193 w 648"/>
                  <a:gd name="T25" fmla="*/ 666 h 1553"/>
                  <a:gd name="T26" fmla="*/ 181 w 648"/>
                  <a:gd name="T27" fmla="*/ 733 h 1553"/>
                  <a:gd name="T28" fmla="*/ 294 w 648"/>
                  <a:gd name="T29" fmla="*/ 714 h 1553"/>
                  <a:gd name="T30" fmla="*/ 320 w 648"/>
                  <a:gd name="T31" fmla="*/ 718 h 1553"/>
                  <a:gd name="T32" fmla="*/ 320 w 648"/>
                  <a:gd name="T33" fmla="*/ 746 h 1553"/>
                  <a:gd name="T34" fmla="*/ 296 w 648"/>
                  <a:gd name="T35" fmla="*/ 750 h 1553"/>
                  <a:gd name="T36" fmla="*/ 145 w 648"/>
                  <a:gd name="T37" fmla="*/ 773 h 1553"/>
                  <a:gd name="T38" fmla="*/ 149 w 648"/>
                  <a:gd name="T39" fmla="*/ 722 h 1553"/>
                  <a:gd name="T40" fmla="*/ 170 w 648"/>
                  <a:gd name="T41" fmla="*/ 660 h 1553"/>
                  <a:gd name="T42" fmla="*/ 156 w 648"/>
                  <a:gd name="T43" fmla="*/ 639 h 1553"/>
                  <a:gd name="T44" fmla="*/ 104 w 648"/>
                  <a:gd name="T45" fmla="*/ 607 h 1553"/>
                  <a:gd name="T46" fmla="*/ 57 w 648"/>
                  <a:gd name="T47" fmla="*/ 577 h 1553"/>
                  <a:gd name="T48" fmla="*/ 0 w 648"/>
                  <a:gd name="T49" fmla="*/ 512 h 1553"/>
                  <a:gd name="T50" fmla="*/ 24 w 648"/>
                  <a:gd name="T51" fmla="*/ 469 h 1553"/>
                  <a:gd name="T52" fmla="*/ 76 w 648"/>
                  <a:gd name="T53" fmla="*/ 410 h 1553"/>
                  <a:gd name="T54" fmla="*/ 61 w 648"/>
                  <a:gd name="T55" fmla="*/ 345 h 1553"/>
                  <a:gd name="T56" fmla="*/ 22 w 648"/>
                  <a:gd name="T57" fmla="*/ 281 h 1553"/>
                  <a:gd name="T58" fmla="*/ 28 w 648"/>
                  <a:gd name="T59" fmla="*/ 253 h 1553"/>
                  <a:gd name="T60" fmla="*/ 62 w 648"/>
                  <a:gd name="T61" fmla="*/ 232 h 1553"/>
                  <a:gd name="T62" fmla="*/ 130 w 648"/>
                  <a:gd name="T63" fmla="*/ 205 h 1553"/>
                  <a:gd name="T64" fmla="*/ 151 w 648"/>
                  <a:gd name="T65" fmla="*/ 152 h 1553"/>
                  <a:gd name="T66" fmla="*/ 115 w 648"/>
                  <a:gd name="T67" fmla="*/ 83 h 1553"/>
                  <a:gd name="T68" fmla="*/ 139 w 648"/>
                  <a:gd name="T69" fmla="*/ 51 h 1553"/>
                  <a:gd name="T70" fmla="*/ 193 w 648"/>
                  <a:gd name="T71" fmla="*/ 27 h 1553"/>
                  <a:gd name="T72" fmla="*/ 282 w 648"/>
                  <a:gd name="T73" fmla="*/ 3 h 1553"/>
                  <a:gd name="T74" fmla="*/ 278 w 648"/>
                  <a:gd name="T75" fmla="*/ 14 h 155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8" h="1553">
                    <a:moveTo>
                      <a:pt x="555" y="28"/>
                    </a:moveTo>
                    <a:lnTo>
                      <a:pt x="485" y="62"/>
                    </a:lnTo>
                    <a:lnTo>
                      <a:pt x="424" y="93"/>
                    </a:lnTo>
                    <a:lnTo>
                      <a:pt x="365" y="125"/>
                    </a:lnTo>
                    <a:lnTo>
                      <a:pt x="304" y="167"/>
                    </a:lnTo>
                    <a:lnTo>
                      <a:pt x="346" y="365"/>
                    </a:lnTo>
                    <a:lnTo>
                      <a:pt x="300" y="422"/>
                    </a:lnTo>
                    <a:lnTo>
                      <a:pt x="276" y="446"/>
                    </a:lnTo>
                    <a:lnTo>
                      <a:pt x="253" y="469"/>
                    </a:lnTo>
                    <a:lnTo>
                      <a:pt x="203" y="511"/>
                    </a:lnTo>
                    <a:lnTo>
                      <a:pt x="148" y="555"/>
                    </a:lnTo>
                    <a:lnTo>
                      <a:pt x="184" y="629"/>
                    </a:lnTo>
                    <a:lnTo>
                      <a:pt x="213" y="699"/>
                    </a:lnTo>
                    <a:lnTo>
                      <a:pt x="224" y="851"/>
                    </a:lnTo>
                    <a:lnTo>
                      <a:pt x="192" y="897"/>
                    </a:lnTo>
                    <a:lnTo>
                      <a:pt x="160" y="939"/>
                    </a:lnTo>
                    <a:lnTo>
                      <a:pt x="129" y="981"/>
                    </a:lnTo>
                    <a:lnTo>
                      <a:pt x="95" y="1022"/>
                    </a:lnTo>
                    <a:lnTo>
                      <a:pt x="112" y="1060"/>
                    </a:lnTo>
                    <a:lnTo>
                      <a:pt x="133" y="1093"/>
                    </a:lnTo>
                    <a:lnTo>
                      <a:pt x="160" y="1123"/>
                    </a:lnTo>
                    <a:lnTo>
                      <a:pt x="192" y="1152"/>
                    </a:lnTo>
                    <a:lnTo>
                      <a:pt x="268" y="1190"/>
                    </a:lnTo>
                    <a:lnTo>
                      <a:pt x="338" y="1231"/>
                    </a:lnTo>
                    <a:lnTo>
                      <a:pt x="378" y="1275"/>
                    </a:lnTo>
                    <a:lnTo>
                      <a:pt x="386" y="1332"/>
                    </a:lnTo>
                    <a:lnTo>
                      <a:pt x="376" y="1397"/>
                    </a:lnTo>
                    <a:lnTo>
                      <a:pt x="361" y="1467"/>
                    </a:lnTo>
                    <a:lnTo>
                      <a:pt x="470" y="1446"/>
                    </a:lnTo>
                    <a:lnTo>
                      <a:pt x="587" y="1429"/>
                    </a:lnTo>
                    <a:lnTo>
                      <a:pt x="610" y="1427"/>
                    </a:lnTo>
                    <a:lnTo>
                      <a:pt x="639" y="1437"/>
                    </a:lnTo>
                    <a:lnTo>
                      <a:pt x="648" y="1465"/>
                    </a:lnTo>
                    <a:lnTo>
                      <a:pt x="639" y="1492"/>
                    </a:lnTo>
                    <a:lnTo>
                      <a:pt x="610" y="1501"/>
                    </a:lnTo>
                    <a:lnTo>
                      <a:pt x="591" y="1500"/>
                    </a:lnTo>
                    <a:lnTo>
                      <a:pt x="325" y="1553"/>
                    </a:lnTo>
                    <a:lnTo>
                      <a:pt x="289" y="1547"/>
                    </a:lnTo>
                    <a:lnTo>
                      <a:pt x="279" y="1513"/>
                    </a:lnTo>
                    <a:lnTo>
                      <a:pt x="298" y="1444"/>
                    </a:lnTo>
                    <a:lnTo>
                      <a:pt x="327" y="1378"/>
                    </a:lnTo>
                    <a:lnTo>
                      <a:pt x="340" y="1321"/>
                    </a:lnTo>
                    <a:lnTo>
                      <a:pt x="333" y="1298"/>
                    </a:lnTo>
                    <a:lnTo>
                      <a:pt x="312" y="1279"/>
                    </a:lnTo>
                    <a:lnTo>
                      <a:pt x="241" y="1235"/>
                    </a:lnTo>
                    <a:lnTo>
                      <a:pt x="207" y="1214"/>
                    </a:lnTo>
                    <a:lnTo>
                      <a:pt x="167" y="1192"/>
                    </a:lnTo>
                    <a:lnTo>
                      <a:pt x="114" y="1155"/>
                    </a:lnTo>
                    <a:lnTo>
                      <a:pt x="67" y="1123"/>
                    </a:lnTo>
                    <a:lnTo>
                      <a:pt x="0" y="1024"/>
                    </a:lnTo>
                    <a:lnTo>
                      <a:pt x="8" y="982"/>
                    </a:lnTo>
                    <a:lnTo>
                      <a:pt x="47" y="939"/>
                    </a:lnTo>
                    <a:lnTo>
                      <a:pt x="82" y="903"/>
                    </a:lnTo>
                    <a:lnTo>
                      <a:pt x="152" y="821"/>
                    </a:lnTo>
                    <a:lnTo>
                      <a:pt x="150" y="749"/>
                    </a:lnTo>
                    <a:lnTo>
                      <a:pt x="122" y="690"/>
                    </a:lnTo>
                    <a:lnTo>
                      <a:pt x="82" y="631"/>
                    </a:lnTo>
                    <a:lnTo>
                      <a:pt x="44" y="562"/>
                    </a:lnTo>
                    <a:lnTo>
                      <a:pt x="40" y="534"/>
                    </a:lnTo>
                    <a:lnTo>
                      <a:pt x="55" y="507"/>
                    </a:lnTo>
                    <a:lnTo>
                      <a:pt x="89" y="481"/>
                    </a:lnTo>
                    <a:lnTo>
                      <a:pt x="124" y="464"/>
                    </a:lnTo>
                    <a:lnTo>
                      <a:pt x="192" y="439"/>
                    </a:lnTo>
                    <a:lnTo>
                      <a:pt x="259" y="410"/>
                    </a:lnTo>
                    <a:lnTo>
                      <a:pt x="316" y="357"/>
                    </a:lnTo>
                    <a:lnTo>
                      <a:pt x="302" y="304"/>
                    </a:lnTo>
                    <a:lnTo>
                      <a:pt x="279" y="260"/>
                    </a:lnTo>
                    <a:lnTo>
                      <a:pt x="230" y="167"/>
                    </a:lnTo>
                    <a:lnTo>
                      <a:pt x="241" y="129"/>
                    </a:lnTo>
                    <a:lnTo>
                      <a:pt x="278" y="102"/>
                    </a:lnTo>
                    <a:lnTo>
                      <a:pt x="314" y="81"/>
                    </a:lnTo>
                    <a:lnTo>
                      <a:pt x="386" y="55"/>
                    </a:lnTo>
                    <a:lnTo>
                      <a:pt x="542" y="0"/>
                    </a:lnTo>
                    <a:lnTo>
                      <a:pt x="563" y="7"/>
                    </a:lnTo>
                    <a:lnTo>
                      <a:pt x="555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3" name="Freeform 538"/>
              <p:cNvSpPr>
                <a:spLocks noChangeAspect="1"/>
              </p:cNvSpPr>
              <p:nvPr/>
            </p:nvSpPr>
            <p:spPr bwMode="auto">
              <a:xfrm>
                <a:off x="1343" y="3175"/>
                <a:ext cx="198" cy="143"/>
              </a:xfrm>
              <a:custGeom>
                <a:avLst/>
                <a:gdLst>
                  <a:gd name="T0" fmla="*/ 36 w 396"/>
                  <a:gd name="T1" fmla="*/ 11 h 287"/>
                  <a:gd name="T2" fmla="*/ 54 w 396"/>
                  <a:gd name="T3" fmla="*/ 54 h 287"/>
                  <a:gd name="T4" fmla="*/ 72 w 396"/>
                  <a:gd name="T5" fmla="*/ 92 h 287"/>
                  <a:gd name="T6" fmla="*/ 95 w 396"/>
                  <a:gd name="T7" fmla="*/ 74 h 287"/>
                  <a:gd name="T8" fmla="*/ 117 w 396"/>
                  <a:gd name="T9" fmla="*/ 55 h 287"/>
                  <a:gd name="T10" fmla="*/ 140 w 396"/>
                  <a:gd name="T11" fmla="*/ 36 h 287"/>
                  <a:gd name="T12" fmla="*/ 165 w 396"/>
                  <a:gd name="T13" fmla="*/ 14 h 287"/>
                  <a:gd name="T14" fmla="*/ 180 w 396"/>
                  <a:gd name="T15" fmla="*/ 9 h 287"/>
                  <a:gd name="T16" fmla="*/ 193 w 396"/>
                  <a:gd name="T17" fmla="*/ 17 h 287"/>
                  <a:gd name="T18" fmla="*/ 198 w 396"/>
                  <a:gd name="T19" fmla="*/ 31 h 287"/>
                  <a:gd name="T20" fmla="*/ 190 w 396"/>
                  <a:gd name="T21" fmla="*/ 45 h 287"/>
                  <a:gd name="T22" fmla="*/ 175 w 396"/>
                  <a:gd name="T23" fmla="*/ 59 h 287"/>
                  <a:gd name="T24" fmla="*/ 161 w 396"/>
                  <a:gd name="T25" fmla="*/ 71 h 287"/>
                  <a:gd name="T26" fmla="*/ 147 w 396"/>
                  <a:gd name="T27" fmla="*/ 83 h 287"/>
                  <a:gd name="T28" fmla="*/ 134 w 396"/>
                  <a:gd name="T29" fmla="*/ 94 h 287"/>
                  <a:gd name="T30" fmla="*/ 120 w 396"/>
                  <a:gd name="T31" fmla="*/ 105 h 287"/>
                  <a:gd name="T32" fmla="*/ 107 w 396"/>
                  <a:gd name="T33" fmla="*/ 116 h 287"/>
                  <a:gd name="T34" fmla="*/ 92 w 396"/>
                  <a:gd name="T35" fmla="*/ 127 h 287"/>
                  <a:gd name="T36" fmla="*/ 74 w 396"/>
                  <a:gd name="T37" fmla="*/ 139 h 287"/>
                  <a:gd name="T38" fmla="*/ 57 w 396"/>
                  <a:gd name="T39" fmla="*/ 143 h 287"/>
                  <a:gd name="T40" fmla="*/ 45 w 396"/>
                  <a:gd name="T41" fmla="*/ 131 h 287"/>
                  <a:gd name="T42" fmla="*/ 22 w 396"/>
                  <a:gd name="T43" fmla="*/ 78 h 287"/>
                  <a:gd name="T44" fmla="*/ 0 w 396"/>
                  <a:gd name="T45" fmla="*/ 25 h 287"/>
                  <a:gd name="T46" fmla="*/ 1 w 396"/>
                  <a:gd name="T47" fmla="*/ 9 h 287"/>
                  <a:gd name="T48" fmla="*/ 12 w 396"/>
                  <a:gd name="T49" fmla="*/ 0 h 287"/>
                  <a:gd name="T50" fmla="*/ 36 w 396"/>
                  <a:gd name="T51" fmla="*/ 11 h 287"/>
                  <a:gd name="T52" fmla="*/ 36 w 396"/>
                  <a:gd name="T53" fmla="*/ 11 h 28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96" h="287">
                    <a:moveTo>
                      <a:pt x="71" y="23"/>
                    </a:moveTo>
                    <a:lnTo>
                      <a:pt x="107" y="108"/>
                    </a:lnTo>
                    <a:lnTo>
                      <a:pt x="143" y="184"/>
                    </a:lnTo>
                    <a:lnTo>
                      <a:pt x="190" y="148"/>
                    </a:lnTo>
                    <a:lnTo>
                      <a:pt x="234" y="110"/>
                    </a:lnTo>
                    <a:lnTo>
                      <a:pt x="280" y="72"/>
                    </a:lnTo>
                    <a:lnTo>
                      <a:pt x="329" y="29"/>
                    </a:lnTo>
                    <a:lnTo>
                      <a:pt x="359" y="19"/>
                    </a:lnTo>
                    <a:lnTo>
                      <a:pt x="386" y="34"/>
                    </a:lnTo>
                    <a:lnTo>
                      <a:pt x="396" y="63"/>
                    </a:lnTo>
                    <a:lnTo>
                      <a:pt x="380" y="91"/>
                    </a:lnTo>
                    <a:lnTo>
                      <a:pt x="350" y="118"/>
                    </a:lnTo>
                    <a:lnTo>
                      <a:pt x="321" y="143"/>
                    </a:lnTo>
                    <a:lnTo>
                      <a:pt x="293" y="167"/>
                    </a:lnTo>
                    <a:lnTo>
                      <a:pt x="268" y="188"/>
                    </a:lnTo>
                    <a:lnTo>
                      <a:pt x="240" y="211"/>
                    </a:lnTo>
                    <a:lnTo>
                      <a:pt x="213" y="232"/>
                    </a:lnTo>
                    <a:lnTo>
                      <a:pt x="183" y="255"/>
                    </a:lnTo>
                    <a:lnTo>
                      <a:pt x="148" y="278"/>
                    </a:lnTo>
                    <a:lnTo>
                      <a:pt x="114" y="287"/>
                    </a:lnTo>
                    <a:lnTo>
                      <a:pt x="90" y="262"/>
                    </a:lnTo>
                    <a:lnTo>
                      <a:pt x="44" y="156"/>
                    </a:lnTo>
                    <a:lnTo>
                      <a:pt x="0" y="50"/>
                    </a:lnTo>
                    <a:lnTo>
                      <a:pt x="2" y="19"/>
                    </a:lnTo>
                    <a:lnTo>
                      <a:pt x="23" y="0"/>
                    </a:lnTo>
                    <a:lnTo>
                      <a:pt x="71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4" name="Freeform 539"/>
              <p:cNvSpPr>
                <a:spLocks noChangeAspect="1"/>
              </p:cNvSpPr>
              <p:nvPr/>
            </p:nvSpPr>
            <p:spPr bwMode="auto">
              <a:xfrm>
                <a:off x="1585" y="2545"/>
                <a:ext cx="471" cy="769"/>
              </a:xfrm>
              <a:custGeom>
                <a:avLst/>
                <a:gdLst>
                  <a:gd name="T0" fmla="*/ 61 w 943"/>
                  <a:gd name="T1" fmla="*/ 694 h 1538"/>
                  <a:gd name="T2" fmla="*/ 92 w 943"/>
                  <a:gd name="T3" fmla="*/ 722 h 1538"/>
                  <a:gd name="T4" fmla="*/ 136 w 943"/>
                  <a:gd name="T5" fmla="*/ 697 h 1538"/>
                  <a:gd name="T6" fmla="*/ 172 w 943"/>
                  <a:gd name="T7" fmla="*/ 634 h 1538"/>
                  <a:gd name="T8" fmla="*/ 197 w 943"/>
                  <a:gd name="T9" fmla="*/ 603 h 1538"/>
                  <a:gd name="T10" fmla="*/ 233 w 943"/>
                  <a:gd name="T11" fmla="*/ 586 h 1538"/>
                  <a:gd name="T12" fmla="*/ 337 w 943"/>
                  <a:gd name="T13" fmla="*/ 573 h 1538"/>
                  <a:gd name="T14" fmla="*/ 304 w 943"/>
                  <a:gd name="T15" fmla="*/ 499 h 1538"/>
                  <a:gd name="T16" fmla="*/ 321 w 943"/>
                  <a:gd name="T17" fmla="*/ 454 h 1538"/>
                  <a:gd name="T18" fmla="*/ 360 w 943"/>
                  <a:gd name="T19" fmla="*/ 426 h 1538"/>
                  <a:gd name="T20" fmla="*/ 408 w 943"/>
                  <a:gd name="T21" fmla="*/ 401 h 1538"/>
                  <a:gd name="T22" fmla="*/ 451 w 943"/>
                  <a:gd name="T23" fmla="*/ 373 h 1538"/>
                  <a:gd name="T24" fmla="*/ 438 w 943"/>
                  <a:gd name="T25" fmla="*/ 353 h 1538"/>
                  <a:gd name="T26" fmla="*/ 370 w 943"/>
                  <a:gd name="T27" fmla="*/ 334 h 1538"/>
                  <a:gd name="T28" fmla="*/ 297 w 943"/>
                  <a:gd name="T29" fmla="*/ 286 h 1538"/>
                  <a:gd name="T30" fmla="*/ 312 w 943"/>
                  <a:gd name="T31" fmla="*/ 257 h 1538"/>
                  <a:gd name="T32" fmla="*/ 339 w 943"/>
                  <a:gd name="T33" fmla="*/ 233 h 1538"/>
                  <a:gd name="T34" fmla="*/ 369 w 943"/>
                  <a:gd name="T35" fmla="*/ 195 h 1538"/>
                  <a:gd name="T36" fmla="*/ 403 w 943"/>
                  <a:gd name="T37" fmla="*/ 155 h 1538"/>
                  <a:gd name="T38" fmla="*/ 237 w 943"/>
                  <a:gd name="T39" fmla="*/ 89 h 1538"/>
                  <a:gd name="T40" fmla="*/ 260 w 943"/>
                  <a:gd name="T41" fmla="*/ 46 h 1538"/>
                  <a:gd name="T42" fmla="*/ 301 w 943"/>
                  <a:gd name="T43" fmla="*/ 0 h 1538"/>
                  <a:gd name="T44" fmla="*/ 282 w 943"/>
                  <a:gd name="T45" fmla="*/ 75 h 1538"/>
                  <a:gd name="T46" fmla="*/ 357 w 943"/>
                  <a:gd name="T47" fmla="*/ 103 h 1538"/>
                  <a:gd name="T48" fmla="*/ 435 w 943"/>
                  <a:gd name="T49" fmla="*/ 130 h 1538"/>
                  <a:gd name="T50" fmla="*/ 443 w 943"/>
                  <a:gd name="T51" fmla="*/ 156 h 1538"/>
                  <a:gd name="T52" fmla="*/ 406 w 943"/>
                  <a:gd name="T53" fmla="*/ 193 h 1538"/>
                  <a:gd name="T54" fmla="*/ 360 w 943"/>
                  <a:gd name="T55" fmla="*/ 246 h 1538"/>
                  <a:gd name="T56" fmla="*/ 326 w 943"/>
                  <a:gd name="T57" fmla="*/ 282 h 1538"/>
                  <a:gd name="T58" fmla="*/ 354 w 943"/>
                  <a:gd name="T59" fmla="*/ 308 h 1538"/>
                  <a:gd name="T60" fmla="*/ 471 w 943"/>
                  <a:gd name="T61" fmla="*/ 349 h 1538"/>
                  <a:gd name="T62" fmla="*/ 464 w 943"/>
                  <a:gd name="T63" fmla="*/ 369 h 1538"/>
                  <a:gd name="T64" fmla="*/ 447 w 943"/>
                  <a:gd name="T65" fmla="*/ 394 h 1538"/>
                  <a:gd name="T66" fmla="*/ 393 w 943"/>
                  <a:gd name="T67" fmla="*/ 428 h 1538"/>
                  <a:gd name="T68" fmla="*/ 351 w 943"/>
                  <a:gd name="T69" fmla="*/ 490 h 1538"/>
                  <a:gd name="T70" fmla="*/ 388 w 943"/>
                  <a:gd name="T71" fmla="*/ 621 h 1538"/>
                  <a:gd name="T72" fmla="*/ 300 w 943"/>
                  <a:gd name="T73" fmla="*/ 610 h 1538"/>
                  <a:gd name="T74" fmla="*/ 216 w 943"/>
                  <a:gd name="T75" fmla="*/ 618 h 1538"/>
                  <a:gd name="T76" fmla="*/ 181 w 943"/>
                  <a:gd name="T77" fmla="*/ 673 h 1538"/>
                  <a:gd name="T78" fmla="*/ 157 w 943"/>
                  <a:gd name="T79" fmla="*/ 717 h 1538"/>
                  <a:gd name="T80" fmla="*/ 133 w 943"/>
                  <a:gd name="T81" fmla="*/ 760 h 1538"/>
                  <a:gd name="T82" fmla="*/ 110 w 943"/>
                  <a:gd name="T83" fmla="*/ 764 h 1538"/>
                  <a:gd name="T84" fmla="*/ 8 w 943"/>
                  <a:gd name="T85" fmla="*/ 692 h 1538"/>
                  <a:gd name="T86" fmla="*/ 5 w 943"/>
                  <a:gd name="T87" fmla="*/ 664 h 1538"/>
                  <a:gd name="T88" fmla="*/ 33 w 943"/>
                  <a:gd name="T89" fmla="*/ 660 h 153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43" h="1538">
                    <a:moveTo>
                      <a:pt x="67" y="1319"/>
                    </a:moveTo>
                    <a:lnTo>
                      <a:pt x="122" y="1387"/>
                    </a:lnTo>
                    <a:lnTo>
                      <a:pt x="146" y="1420"/>
                    </a:lnTo>
                    <a:lnTo>
                      <a:pt x="184" y="1444"/>
                    </a:lnTo>
                    <a:lnTo>
                      <a:pt x="230" y="1463"/>
                    </a:lnTo>
                    <a:lnTo>
                      <a:pt x="272" y="1393"/>
                    </a:lnTo>
                    <a:lnTo>
                      <a:pt x="316" y="1319"/>
                    </a:lnTo>
                    <a:lnTo>
                      <a:pt x="344" y="1268"/>
                    </a:lnTo>
                    <a:lnTo>
                      <a:pt x="375" y="1222"/>
                    </a:lnTo>
                    <a:lnTo>
                      <a:pt x="394" y="1205"/>
                    </a:lnTo>
                    <a:lnTo>
                      <a:pt x="413" y="1188"/>
                    </a:lnTo>
                    <a:lnTo>
                      <a:pt x="466" y="1171"/>
                    </a:lnTo>
                    <a:lnTo>
                      <a:pt x="576" y="1155"/>
                    </a:lnTo>
                    <a:lnTo>
                      <a:pt x="675" y="1146"/>
                    </a:lnTo>
                    <a:lnTo>
                      <a:pt x="643" y="1074"/>
                    </a:lnTo>
                    <a:lnTo>
                      <a:pt x="608" y="998"/>
                    </a:lnTo>
                    <a:lnTo>
                      <a:pt x="618" y="946"/>
                    </a:lnTo>
                    <a:lnTo>
                      <a:pt x="643" y="908"/>
                    </a:lnTo>
                    <a:lnTo>
                      <a:pt x="677" y="876"/>
                    </a:lnTo>
                    <a:lnTo>
                      <a:pt x="721" y="851"/>
                    </a:lnTo>
                    <a:lnTo>
                      <a:pt x="768" y="827"/>
                    </a:lnTo>
                    <a:lnTo>
                      <a:pt x="816" y="802"/>
                    </a:lnTo>
                    <a:lnTo>
                      <a:pt x="901" y="733"/>
                    </a:lnTo>
                    <a:lnTo>
                      <a:pt x="903" y="745"/>
                    </a:lnTo>
                    <a:lnTo>
                      <a:pt x="916" y="732"/>
                    </a:lnTo>
                    <a:lnTo>
                      <a:pt x="876" y="705"/>
                    </a:lnTo>
                    <a:lnTo>
                      <a:pt x="831" y="688"/>
                    </a:lnTo>
                    <a:lnTo>
                      <a:pt x="740" y="667"/>
                    </a:lnTo>
                    <a:lnTo>
                      <a:pt x="656" y="638"/>
                    </a:lnTo>
                    <a:lnTo>
                      <a:pt x="595" y="572"/>
                    </a:lnTo>
                    <a:lnTo>
                      <a:pt x="599" y="541"/>
                    </a:lnTo>
                    <a:lnTo>
                      <a:pt x="625" y="513"/>
                    </a:lnTo>
                    <a:lnTo>
                      <a:pt x="652" y="488"/>
                    </a:lnTo>
                    <a:lnTo>
                      <a:pt x="679" y="465"/>
                    </a:lnTo>
                    <a:lnTo>
                      <a:pt x="707" y="437"/>
                    </a:lnTo>
                    <a:lnTo>
                      <a:pt x="738" y="389"/>
                    </a:lnTo>
                    <a:lnTo>
                      <a:pt x="774" y="350"/>
                    </a:lnTo>
                    <a:lnTo>
                      <a:pt x="806" y="310"/>
                    </a:lnTo>
                    <a:lnTo>
                      <a:pt x="504" y="218"/>
                    </a:lnTo>
                    <a:lnTo>
                      <a:pt x="475" y="177"/>
                    </a:lnTo>
                    <a:lnTo>
                      <a:pt x="491" y="127"/>
                    </a:lnTo>
                    <a:lnTo>
                      <a:pt x="521" y="91"/>
                    </a:lnTo>
                    <a:lnTo>
                      <a:pt x="582" y="9"/>
                    </a:lnTo>
                    <a:lnTo>
                      <a:pt x="603" y="0"/>
                    </a:lnTo>
                    <a:lnTo>
                      <a:pt x="612" y="21"/>
                    </a:lnTo>
                    <a:lnTo>
                      <a:pt x="565" y="150"/>
                    </a:lnTo>
                    <a:lnTo>
                      <a:pt x="643" y="178"/>
                    </a:lnTo>
                    <a:lnTo>
                      <a:pt x="715" y="205"/>
                    </a:lnTo>
                    <a:lnTo>
                      <a:pt x="787" y="234"/>
                    </a:lnTo>
                    <a:lnTo>
                      <a:pt x="871" y="260"/>
                    </a:lnTo>
                    <a:lnTo>
                      <a:pt x="895" y="281"/>
                    </a:lnTo>
                    <a:lnTo>
                      <a:pt x="886" y="311"/>
                    </a:lnTo>
                    <a:lnTo>
                      <a:pt x="850" y="350"/>
                    </a:lnTo>
                    <a:lnTo>
                      <a:pt x="812" y="386"/>
                    </a:lnTo>
                    <a:lnTo>
                      <a:pt x="745" y="465"/>
                    </a:lnTo>
                    <a:lnTo>
                      <a:pt x="721" y="492"/>
                    </a:lnTo>
                    <a:lnTo>
                      <a:pt x="698" y="515"/>
                    </a:lnTo>
                    <a:lnTo>
                      <a:pt x="652" y="564"/>
                    </a:lnTo>
                    <a:lnTo>
                      <a:pt x="677" y="595"/>
                    </a:lnTo>
                    <a:lnTo>
                      <a:pt x="709" y="616"/>
                    </a:lnTo>
                    <a:lnTo>
                      <a:pt x="785" y="638"/>
                    </a:lnTo>
                    <a:lnTo>
                      <a:pt x="943" y="697"/>
                    </a:lnTo>
                    <a:lnTo>
                      <a:pt x="937" y="714"/>
                    </a:lnTo>
                    <a:lnTo>
                      <a:pt x="928" y="737"/>
                    </a:lnTo>
                    <a:lnTo>
                      <a:pt x="926" y="754"/>
                    </a:lnTo>
                    <a:lnTo>
                      <a:pt x="894" y="787"/>
                    </a:lnTo>
                    <a:lnTo>
                      <a:pt x="859" y="811"/>
                    </a:lnTo>
                    <a:lnTo>
                      <a:pt x="787" y="855"/>
                    </a:lnTo>
                    <a:lnTo>
                      <a:pt x="728" y="905"/>
                    </a:lnTo>
                    <a:lnTo>
                      <a:pt x="703" y="979"/>
                    </a:lnTo>
                    <a:lnTo>
                      <a:pt x="783" y="1193"/>
                    </a:lnTo>
                    <a:lnTo>
                      <a:pt x="776" y="1241"/>
                    </a:lnTo>
                    <a:lnTo>
                      <a:pt x="728" y="1247"/>
                    </a:lnTo>
                    <a:lnTo>
                      <a:pt x="601" y="1220"/>
                    </a:lnTo>
                    <a:lnTo>
                      <a:pt x="472" y="1218"/>
                    </a:lnTo>
                    <a:lnTo>
                      <a:pt x="432" y="1235"/>
                    </a:lnTo>
                    <a:lnTo>
                      <a:pt x="403" y="1266"/>
                    </a:lnTo>
                    <a:lnTo>
                      <a:pt x="363" y="1346"/>
                    </a:lnTo>
                    <a:lnTo>
                      <a:pt x="337" y="1391"/>
                    </a:lnTo>
                    <a:lnTo>
                      <a:pt x="314" y="1433"/>
                    </a:lnTo>
                    <a:lnTo>
                      <a:pt x="291" y="1473"/>
                    </a:lnTo>
                    <a:lnTo>
                      <a:pt x="266" y="1520"/>
                    </a:lnTo>
                    <a:lnTo>
                      <a:pt x="245" y="1538"/>
                    </a:lnTo>
                    <a:lnTo>
                      <a:pt x="221" y="1528"/>
                    </a:lnTo>
                    <a:lnTo>
                      <a:pt x="171" y="1475"/>
                    </a:lnTo>
                    <a:lnTo>
                      <a:pt x="17" y="1384"/>
                    </a:lnTo>
                    <a:lnTo>
                      <a:pt x="0" y="1355"/>
                    </a:lnTo>
                    <a:lnTo>
                      <a:pt x="10" y="1327"/>
                    </a:lnTo>
                    <a:lnTo>
                      <a:pt x="34" y="1311"/>
                    </a:lnTo>
                    <a:lnTo>
                      <a:pt x="67" y="1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5" name="Freeform 540"/>
              <p:cNvSpPr>
                <a:spLocks noChangeAspect="1"/>
              </p:cNvSpPr>
              <p:nvPr/>
            </p:nvSpPr>
            <p:spPr bwMode="auto">
              <a:xfrm>
                <a:off x="1316" y="2372"/>
                <a:ext cx="192" cy="146"/>
              </a:xfrm>
              <a:custGeom>
                <a:avLst/>
                <a:gdLst>
                  <a:gd name="T0" fmla="*/ 15 w 384"/>
                  <a:gd name="T1" fmla="*/ 38 h 291"/>
                  <a:gd name="T2" fmla="*/ 103 w 384"/>
                  <a:gd name="T3" fmla="*/ 83 h 291"/>
                  <a:gd name="T4" fmla="*/ 125 w 384"/>
                  <a:gd name="T5" fmla="*/ 50 h 291"/>
                  <a:gd name="T6" fmla="*/ 138 w 384"/>
                  <a:gd name="T7" fmla="*/ 35 h 291"/>
                  <a:gd name="T8" fmla="*/ 152 w 384"/>
                  <a:gd name="T9" fmla="*/ 25 h 291"/>
                  <a:gd name="T10" fmla="*/ 180 w 384"/>
                  <a:gd name="T11" fmla="*/ 1 h 291"/>
                  <a:gd name="T12" fmla="*/ 191 w 384"/>
                  <a:gd name="T13" fmla="*/ 0 h 291"/>
                  <a:gd name="T14" fmla="*/ 192 w 384"/>
                  <a:gd name="T15" fmla="*/ 12 h 291"/>
                  <a:gd name="T16" fmla="*/ 163 w 384"/>
                  <a:gd name="T17" fmla="*/ 75 h 291"/>
                  <a:gd name="T18" fmla="*/ 126 w 384"/>
                  <a:gd name="T19" fmla="*/ 132 h 291"/>
                  <a:gd name="T20" fmla="*/ 117 w 384"/>
                  <a:gd name="T21" fmla="*/ 142 h 291"/>
                  <a:gd name="T22" fmla="*/ 108 w 384"/>
                  <a:gd name="T23" fmla="*/ 146 h 291"/>
                  <a:gd name="T24" fmla="*/ 89 w 384"/>
                  <a:gd name="T25" fmla="*/ 133 h 291"/>
                  <a:gd name="T26" fmla="*/ 69 w 384"/>
                  <a:gd name="T27" fmla="*/ 109 h 291"/>
                  <a:gd name="T28" fmla="*/ 50 w 384"/>
                  <a:gd name="T29" fmla="*/ 89 h 291"/>
                  <a:gd name="T30" fmla="*/ 30 w 384"/>
                  <a:gd name="T31" fmla="*/ 73 h 291"/>
                  <a:gd name="T32" fmla="*/ 4 w 384"/>
                  <a:gd name="T33" fmla="*/ 57 h 291"/>
                  <a:gd name="T34" fmla="*/ 0 w 384"/>
                  <a:gd name="T35" fmla="*/ 43 h 291"/>
                  <a:gd name="T36" fmla="*/ 15 w 384"/>
                  <a:gd name="T37" fmla="*/ 38 h 291"/>
                  <a:gd name="T38" fmla="*/ 15 w 384"/>
                  <a:gd name="T39" fmla="*/ 38 h 2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84" h="291">
                    <a:moveTo>
                      <a:pt x="29" y="76"/>
                    </a:moveTo>
                    <a:lnTo>
                      <a:pt x="205" y="165"/>
                    </a:lnTo>
                    <a:lnTo>
                      <a:pt x="249" y="99"/>
                    </a:lnTo>
                    <a:lnTo>
                      <a:pt x="276" y="70"/>
                    </a:lnTo>
                    <a:lnTo>
                      <a:pt x="304" y="49"/>
                    </a:lnTo>
                    <a:lnTo>
                      <a:pt x="359" y="2"/>
                    </a:lnTo>
                    <a:lnTo>
                      <a:pt x="382" y="0"/>
                    </a:lnTo>
                    <a:lnTo>
                      <a:pt x="384" y="23"/>
                    </a:lnTo>
                    <a:lnTo>
                      <a:pt x="325" y="150"/>
                    </a:lnTo>
                    <a:lnTo>
                      <a:pt x="251" y="264"/>
                    </a:lnTo>
                    <a:lnTo>
                      <a:pt x="234" y="283"/>
                    </a:lnTo>
                    <a:lnTo>
                      <a:pt x="215" y="291"/>
                    </a:lnTo>
                    <a:lnTo>
                      <a:pt x="177" y="266"/>
                    </a:lnTo>
                    <a:lnTo>
                      <a:pt x="137" y="218"/>
                    </a:lnTo>
                    <a:lnTo>
                      <a:pt x="99" y="178"/>
                    </a:lnTo>
                    <a:lnTo>
                      <a:pt x="59" y="146"/>
                    </a:lnTo>
                    <a:lnTo>
                      <a:pt x="8" y="114"/>
                    </a:lnTo>
                    <a:lnTo>
                      <a:pt x="0" y="85"/>
                    </a:lnTo>
                    <a:lnTo>
                      <a:pt x="29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6" name="Freeform 541"/>
              <p:cNvSpPr>
                <a:spLocks noChangeAspect="1"/>
              </p:cNvSpPr>
              <p:nvPr/>
            </p:nvSpPr>
            <p:spPr bwMode="auto">
              <a:xfrm>
                <a:off x="1616" y="2427"/>
                <a:ext cx="187" cy="126"/>
              </a:xfrm>
              <a:custGeom>
                <a:avLst/>
                <a:gdLst>
                  <a:gd name="T0" fmla="*/ 15 w 374"/>
                  <a:gd name="T1" fmla="*/ 5 h 253"/>
                  <a:gd name="T2" fmla="*/ 33 w 374"/>
                  <a:gd name="T3" fmla="*/ 43 h 253"/>
                  <a:gd name="T4" fmla="*/ 44 w 374"/>
                  <a:gd name="T5" fmla="*/ 60 h 253"/>
                  <a:gd name="T6" fmla="*/ 56 w 374"/>
                  <a:gd name="T7" fmla="*/ 76 h 253"/>
                  <a:gd name="T8" fmla="*/ 86 w 374"/>
                  <a:gd name="T9" fmla="*/ 62 h 253"/>
                  <a:gd name="T10" fmla="*/ 114 w 374"/>
                  <a:gd name="T11" fmla="*/ 50 h 253"/>
                  <a:gd name="T12" fmla="*/ 177 w 374"/>
                  <a:gd name="T13" fmla="*/ 28 h 253"/>
                  <a:gd name="T14" fmla="*/ 187 w 374"/>
                  <a:gd name="T15" fmla="*/ 33 h 253"/>
                  <a:gd name="T16" fmla="*/ 183 w 374"/>
                  <a:gd name="T17" fmla="*/ 44 h 253"/>
                  <a:gd name="T18" fmla="*/ 149 w 374"/>
                  <a:gd name="T19" fmla="*/ 60 h 253"/>
                  <a:gd name="T20" fmla="*/ 122 w 374"/>
                  <a:gd name="T21" fmla="*/ 79 h 253"/>
                  <a:gd name="T22" fmla="*/ 96 w 374"/>
                  <a:gd name="T23" fmla="*/ 99 h 253"/>
                  <a:gd name="T24" fmla="*/ 82 w 374"/>
                  <a:gd name="T25" fmla="*/ 110 h 253"/>
                  <a:gd name="T26" fmla="*/ 67 w 374"/>
                  <a:gd name="T27" fmla="*/ 121 h 253"/>
                  <a:gd name="T28" fmla="*/ 52 w 374"/>
                  <a:gd name="T29" fmla="*/ 126 h 253"/>
                  <a:gd name="T30" fmla="*/ 39 w 374"/>
                  <a:gd name="T31" fmla="*/ 120 h 253"/>
                  <a:gd name="T32" fmla="*/ 22 w 374"/>
                  <a:gd name="T33" fmla="*/ 95 h 253"/>
                  <a:gd name="T34" fmla="*/ 14 w 374"/>
                  <a:gd name="T35" fmla="*/ 68 h 253"/>
                  <a:gd name="T36" fmla="*/ 0 w 374"/>
                  <a:gd name="T37" fmla="*/ 11 h 253"/>
                  <a:gd name="T38" fmla="*/ 5 w 374"/>
                  <a:gd name="T39" fmla="*/ 0 h 253"/>
                  <a:gd name="T40" fmla="*/ 15 w 374"/>
                  <a:gd name="T41" fmla="*/ 5 h 253"/>
                  <a:gd name="T42" fmla="*/ 15 w 374"/>
                  <a:gd name="T43" fmla="*/ 5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4" h="253">
                    <a:moveTo>
                      <a:pt x="30" y="10"/>
                    </a:moveTo>
                    <a:lnTo>
                      <a:pt x="66" y="86"/>
                    </a:lnTo>
                    <a:lnTo>
                      <a:pt x="87" y="120"/>
                    </a:lnTo>
                    <a:lnTo>
                      <a:pt x="112" y="152"/>
                    </a:lnTo>
                    <a:lnTo>
                      <a:pt x="171" y="124"/>
                    </a:lnTo>
                    <a:lnTo>
                      <a:pt x="228" y="101"/>
                    </a:lnTo>
                    <a:lnTo>
                      <a:pt x="353" y="57"/>
                    </a:lnTo>
                    <a:lnTo>
                      <a:pt x="374" y="67"/>
                    </a:lnTo>
                    <a:lnTo>
                      <a:pt x="365" y="88"/>
                    </a:lnTo>
                    <a:lnTo>
                      <a:pt x="298" y="120"/>
                    </a:lnTo>
                    <a:lnTo>
                      <a:pt x="243" y="158"/>
                    </a:lnTo>
                    <a:lnTo>
                      <a:pt x="192" y="198"/>
                    </a:lnTo>
                    <a:lnTo>
                      <a:pt x="163" y="221"/>
                    </a:lnTo>
                    <a:lnTo>
                      <a:pt x="133" y="243"/>
                    </a:lnTo>
                    <a:lnTo>
                      <a:pt x="104" y="253"/>
                    </a:lnTo>
                    <a:lnTo>
                      <a:pt x="78" y="240"/>
                    </a:lnTo>
                    <a:lnTo>
                      <a:pt x="44" y="190"/>
                    </a:lnTo>
                    <a:lnTo>
                      <a:pt x="28" y="137"/>
                    </a:lnTo>
                    <a:lnTo>
                      <a:pt x="0" y="23"/>
                    </a:lnTo>
                    <a:lnTo>
                      <a:pt x="9" y="0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7" name="Freeform 542"/>
              <p:cNvSpPr>
                <a:spLocks noChangeAspect="1"/>
              </p:cNvSpPr>
              <p:nvPr/>
            </p:nvSpPr>
            <p:spPr bwMode="auto">
              <a:xfrm>
                <a:off x="901" y="2311"/>
                <a:ext cx="348" cy="556"/>
              </a:xfrm>
              <a:custGeom>
                <a:avLst/>
                <a:gdLst>
                  <a:gd name="T0" fmla="*/ 340 w 696"/>
                  <a:gd name="T1" fmla="*/ 17 h 1112"/>
                  <a:gd name="T2" fmla="*/ 302 w 696"/>
                  <a:gd name="T3" fmla="*/ 23 h 1112"/>
                  <a:gd name="T4" fmla="*/ 270 w 696"/>
                  <a:gd name="T5" fmla="*/ 40 h 1112"/>
                  <a:gd name="T6" fmla="*/ 241 w 696"/>
                  <a:gd name="T7" fmla="*/ 64 h 1112"/>
                  <a:gd name="T8" fmla="*/ 226 w 696"/>
                  <a:gd name="T9" fmla="*/ 76 h 1112"/>
                  <a:gd name="T10" fmla="*/ 209 w 696"/>
                  <a:gd name="T11" fmla="*/ 89 h 1112"/>
                  <a:gd name="T12" fmla="*/ 174 w 696"/>
                  <a:gd name="T13" fmla="*/ 113 h 1112"/>
                  <a:gd name="T14" fmla="*/ 160 w 696"/>
                  <a:gd name="T15" fmla="*/ 127 h 1112"/>
                  <a:gd name="T16" fmla="*/ 147 w 696"/>
                  <a:gd name="T17" fmla="*/ 141 h 1112"/>
                  <a:gd name="T18" fmla="*/ 124 w 696"/>
                  <a:gd name="T19" fmla="*/ 171 h 1112"/>
                  <a:gd name="T20" fmla="*/ 105 w 696"/>
                  <a:gd name="T21" fmla="*/ 202 h 1112"/>
                  <a:gd name="T22" fmla="*/ 90 w 696"/>
                  <a:gd name="T23" fmla="*/ 236 h 1112"/>
                  <a:gd name="T24" fmla="*/ 75 w 696"/>
                  <a:gd name="T25" fmla="*/ 272 h 1112"/>
                  <a:gd name="T26" fmla="*/ 62 w 696"/>
                  <a:gd name="T27" fmla="*/ 312 h 1112"/>
                  <a:gd name="T28" fmla="*/ 49 w 696"/>
                  <a:gd name="T29" fmla="*/ 353 h 1112"/>
                  <a:gd name="T30" fmla="*/ 23 w 696"/>
                  <a:gd name="T31" fmla="*/ 548 h 1112"/>
                  <a:gd name="T32" fmla="*/ 16 w 696"/>
                  <a:gd name="T33" fmla="*/ 556 h 1112"/>
                  <a:gd name="T34" fmla="*/ 7 w 696"/>
                  <a:gd name="T35" fmla="*/ 550 h 1112"/>
                  <a:gd name="T36" fmla="*/ 0 w 696"/>
                  <a:gd name="T37" fmla="*/ 341 h 1112"/>
                  <a:gd name="T38" fmla="*/ 16 w 696"/>
                  <a:gd name="T39" fmla="*/ 294 h 1112"/>
                  <a:gd name="T40" fmla="*/ 31 w 696"/>
                  <a:gd name="T41" fmla="*/ 251 h 1112"/>
                  <a:gd name="T42" fmla="*/ 47 w 696"/>
                  <a:gd name="T43" fmla="*/ 210 h 1112"/>
                  <a:gd name="T44" fmla="*/ 65 w 696"/>
                  <a:gd name="T45" fmla="*/ 172 h 1112"/>
                  <a:gd name="T46" fmla="*/ 75 w 696"/>
                  <a:gd name="T47" fmla="*/ 155 h 1112"/>
                  <a:gd name="T48" fmla="*/ 86 w 696"/>
                  <a:gd name="T49" fmla="*/ 137 h 1112"/>
                  <a:gd name="T50" fmla="*/ 98 w 696"/>
                  <a:gd name="T51" fmla="*/ 121 h 1112"/>
                  <a:gd name="T52" fmla="*/ 112 w 696"/>
                  <a:gd name="T53" fmla="*/ 105 h 1112"/>
                  <a:gd name="T54" fmla="*/ 127 w 696"/>
                  <a:gd name="T55" fmla="*/ 90 h 1112"/>
                  <a:gd name="T56" fmla="*/ 143 w 696"/>
                  <a:gd name="T57" fmla="*/ 75 h 1112"/>
                  <a:gd name="T58" fmla="*/ 161 w 696"/>
                  <a:gd name="T59" fmla="*/ 60 h 1112"/>
                  <a:gd name="T60" fmla="*/ 181 w 696"/>
                  <a:gd name="T61" fmla="*/ 47 h 1112"/>
                  <a:gd name="T62" fmla="*/ 201 w 696"/>
                  <a:gd name="T63" fmla="*/ 35 h 1112"/>
                  <a:gd name="T64" fmla="*/ 219 w 696"/>
                  <a:gd name="T65" fmla="*/ 24 h 1112"/>
                  <a:gd name="T66" fmla="*/ 256 w 696"/>
                  <a:gd name="T67" fmla="*/ 10 h 1112"/>
                  <a:gd name="T68" fmla="*/ 340 w 696"/>
                  <a:gd name="T69" fmla="*/ 0 h 1112"/>
                  <a:gd name="T70" fmla="*/ 348 w 696"/>
                  <a:gd name="T71" fmla="*/ 8 h 1112"/>
                  <a:gd name="T72" fmla="*/ 346 w 696"/>
                  <a:gd name="T73" fmla="*/ 14 h 1112"/>
                  <a:gd name="T74" fmla="*/ 340 w 696"/>
                  <a:gd name="T75" fmla="*/ 17 h 1112"/>
                  <a:gd name="T76" fmla="*/ 340 w 696"/>
                  <a:gd name="T77" fmla="*/ 17 h 111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96" h="1112">
                    <a:moveTo>
                      <a:pt x="679" y="33"/>
                    </a:moveTo>
                    <a:lnTo>
                      <a:pt x="603" y="46"/>
                    </a:lnTo>
                    <a:lnTo>
                      <a:pt x="540" y="80"/>
                    </a:lnTo>
                    <a:lnTo>
                      <a:pt x="481" y="128"/>
                    </a:lnTo>
                    <a:lnTo>
                      <a:pt x="451" y="152"/>
                    </a:lnTo>
                    <a:lnTo>
                      <a:pt x="417" y="177"/>
                    </a:lnTo>
                    <a:lnTo>
                      <a:pt x="348" y="226"/>
                    </a:lnTo>
                    <a:lnTo>
                      <a:pt x="320" y="253"/>
                    </a:lnTo>
                    <a:lnTo>
                      <a:pt x="293" y="282"/>
                    </a:lnTo>
                    <a:lnTo>
                      <a:pt x="247" y="341"/>
                    </a:lnTo>
                    <a:lnTo>
                      <a:pt x="209" y="403"/>
                    </a:lnTo>
                    <a:lnTo>
                      <a:pt x="179" y="472"/>
                    </a:lnTo>
                    <a:lnTo>
                      <a:pt x="150" y="544"/>
                    </a:lnTo>
                    <a:lnTo>
                      <a:pt x="124" y="624"/>
                    </a:lnTo>
                    <a:lnTo>
                      <a:pt x="97" y="705"/>
                    </a:lnTo>
                    <a:lnTo>
                      <a:pt x="46" y="1095"/>
                    </a:lnTo>
                    <a:lnTo>
                      <a:pt x="31" y="1112"/>
                    </a:lnTo>
                    <a:lnTo>
                      <a:pt x="13" y="1099"/>
                    </a:lnTo>
                    <a:lnTo>
                      <a:pt x="0" y="681"/>
                    </a:lnTo>
                    <a:lnTo>
                      <a:pt x="31" y="588"/>
                    </a:lnTo>
                    <a:lnTo>
                      <a:pt x="61" y="502"/>
                    </a:lnTo>
                    <a:lnTo>
                      <a:pt x="93" y="420"/>
                    </a:lnTo>
                    <a:lnTo>
                      <a:pt x="129" y="344"/>
                    </a:lnTo>
                    <a:lnTo>
                      <a:pt x="150" y="310"/>
                    </a:lnTo>
                    <a:lnTo>
                      <a:pt x="171" y="274"/>
                    </a:lnTo>
                    <a:lnTo>
                      <a:pt x="196" y="242"/>
                    </a:lnTo>
                    <a:lnTo>
                      <a:pt x="223" y="209"/>
                    </a:lnTo>
                    <a:lnTo>
                      <a:pt x="253" y="179"/>
                    </a:lnTo>
                    <a:lnTo>
                      <a:pt x="285" y="149"/>
                    </a:lnTo>
                    <a:lnTo>
                      <a:pt x="321" y="120"/>
                    </a:lnTo>
                    <a:lnTo>
                      <a:pt x="361" y="93"/>
                    </a:lnTo>
                    <a:lnTo>
                      <a:pt x="401" y="69"/>
                    </a:lnTo>
                    <a:lnTo>
                      <a:pt x="437" y="48"/>
                    </a:lnTo>
                    <a:lnTo>
                      <a:pt x="512" y="19"/>
                    </a:lnTo>
                    <a:lnTo>
                      <a:pt x="679" y="0"/>
                    </a:lnTo>
                    <a:lnTo>
                      <a:pt x="696" y="15"/>
                    </a:lnTo>
                    <a:lnTo>
                      <a:pt x="692" y="27"/>
                    </a:lnTo>
                    <a:lnTo>
                      <a:pt x="679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8" name="Freeform 543"/>
              <p:cNvSpPr>
                <a:spLocks noChangeAspect="1"/>
              </p:cNvSpPr>
              <p:nvPr/>
            </p:nvSpPr>
            <p:spPr bwMode="auto">
              <a:xfrm>
                <a:off x="2139" y="2578"/>
                <a:ext cx="109" cy="235"/>
              </a:xfrm>
              <a:custGeom>
                <a:avLst/>
                <a:gdLst>
                  <a:gd name="T0" fmla="*/ 22 w 219"/>
                  <a:gd name="T1" fmla="*/ 2 h 472"/>
                  <a:gd name="T2" fmla="*/ 48 w 219"/>
                  <a:gd name="T3" fmla="*/ 24 h 472"/>
                  <a:gd name="T4" fmla="*/ 83 w 219"/>
                  <a:gd name="T5" fmla="*/ 58 h 472"/>
                  <a:gd name="T6" fmla="*/ 103 w 219"/>
                  <a:gd name="T7" fmla="*/ 100 h 472"/>
                  <a:gd name="T8" fmla="*/ 109 w 219"/>
                  <a:gd name="T9" fmla="*/ 147 h 472"/>
                  <a:gd name="T10" fmla="*/ 104 w 219"/>
                  <a:gd name="T11" fmla="*/ 197 h 472"/>
                  <a:gd name="T12" fmla="*/ 84 w 219"/>
                  <a:gd name="T13" fmla="*/ 214 h 472"/>
                  <a:gd name="T14" fmla="*/ 61 w 219"/>
                  <a:gd name="T15" fmla="*/ 224 h 472"/>
                  <a:gd name="T16" fmla="*/ 9 w 219"/>
                  <a:gd name="T17" fmla="*/ 235 h 472"/>
                  <a:gd name="T18" fmla="*/ 0 w 219"/>
                  <a:gd name="T19" fmla="*/ 228 h 472"/>
                  <a:gd name="T20" fmla="*/ 7 w 219"/>
                  <a:gd name="T21" fmla="*/ 219 h 472"/>
                  <a:gd name="T22" fmla="*/ 43 w 219"/>
                  <a:gd name="T23" fmla="*/ 206 h 472"/>
                  <a:gd name="T24" fmla="*/ 72 w 219"/>
                  <a:gd name="T25" fmla="*/ 180 h 472"/>
                  <a:gd name="T26" fmla="*/ 78 w 219"/>
                  <a:gd name="T27" fmla="*/ 100 h 472"/>
                  <a:gd name="T28" fmla="*/ 66 w 219"/>
                  <a:gd name="T29" fmla="*/ 66 h 472"/>
                  <a:gd name="T30" fmla="*/ 55 w 219"/>
                  <a:gd name="T31" fmla="*/ 51 h 472"/>
                  <a:gd name="T32" fmla="*/ 40 w 219"/>
                  <a:gd name="T33" fmla="*/ 38 h 472"/>
                  <a:gd name="T34" fmla="*/ 9 w 219"/>
                  <a:gd name="T35" fmla="*/ 23 h 472"/>
                  <a:gd name="T36" fmla="*/ 6 w 219"/>
                  <a:gd name="T37" fmla="*/ 6 h 472"/>
                  <a:gd name="T38" fmla="*/ 12 w 219"/>
                  <a:gd name="T39" fmla="*/ 0 h 472"/>
                  <a:gd name="T40" fmla="*/ 22 w 219"/>
                  <a:gd name="T41" fmla="*/ 2 h 472"/>
                  <a:gd name="T42" fmla="*/ 22 w 219"/>
                  <a:gd name="T43" fmla="*/ 2 h 47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9" h="472">
                    <a:moveTo>
                      <a:pt x="44" y="4"/>
                    </a:moveTo>
                    <a:lnTo>
                      <a:pt x="97" y="48"/>
                    </a:lnTo>
                    <a:lnTo>
                      <a:pt x="166" y="116"/>
                    </a:lnTo>
                    <a:lnTo>
                      <a:pt x="206" y="200"/>
                    </a:lnTo>
                    <a:lnTo>
                      <a:pt x="219" y="295"/>
                    </a:lnTo>
                    <a:lnTo>
                      <a:pt x="209" y="396"/>
                    </a:lnTo>
                    <a:lnTo>
                      <a:pt x="168" y="430"/>
                    </a:lnTo>
                    <a:lnTo>
                      <a:pt x="122" y="449"/>
                    </a:lnTo>
                    <a:lnTo>
                      <a:pt x="19" y="472"/>
                    </a:lnTo>
                    <a:lnTo>
                      <a:pt x="0" y="458"/>
                    </a:lnTo>
                    <a:lnTo>
                      <a:pt x="14" y="439"/>
                    </a:lnTo>
                    <a:lnTo>
                      <a:pt x="86" y="413"/>
                    </a:lnTo>
                    <a:lnTo>
                      <a:pt x="145" y="362"/>
                    </a:lnTo>
                    <a:lnTo>
                      <a:pt x="156" y="200"/>
                    </a:lnTo>
                    <a:lnTo>
                      <a:pt x="133" y="132"/>
                    </a:lnTo>
                    <a:lnTo>
                      <a:pt x="111" y="103"/>
                    </a:lnTo>
                    <a:lnTo>
                      <a:pt x="80" y="76"/>
                    </a:lnTo>
                    <a:lnTo>
                      <a:pt x="19" y="46"/>
                    </a:lnTo>
                    <a:lnTo>
                      <a:pt x="12" y="12"/>
                    </a:lnTo>
                    <a:lnTo>
                      <a:pt x="25" y="0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1" name="AutoShape 556"/>
            <p:cNvSpPr>
              <a:spLocks/>
            </p:cNvSpPr>
            <p:nvPr/>
          </p:nvSpPr>
          <p:spPr bwMode="auto">
            <a:xfrm rot="5324947">
              <a:off x="4620" y="2462"/>
              <a:ext cx="240" cy="312"/>
            </a:xfrm>
            <a:prstGeom prst="leftBrace">
              <a:avLst>
                <a:gd name="adj1" fmla="val 10833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412" name="Rectangle 557"/>
            <p:cNvSpPr>
              <a:spLocks noChangeArrowheads="1"/>
            </p:cNvSpPr>
            <p:nvPr/>
          </p:nvSpPr>
          <p:spPr bwMode="auto">
            <a:xfrm>
              <a:off x="4440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5BM</a:t>
              </a:r>
            </a:p>
          </p:txBody>
        </p:sp>
        <p:sp>
          <p:nvSpPr>
            <p:cNvPr id="16413" name="Rectangle 558"/>
            <p:cNvSpPr>
              <a:spLocks noChangeArrowheads="1"/>
            </p:cNvSpPr>
            <p:nvPr/>
          </p:nvSpPr>
          <p:spPr bwMode="auto">
            <a:xfrm>
              <a:off x="4752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5BB</a:t>
              </a:r>
            </a:p>
          </p:txBody>
        </p:sp>
        <p:sp>
          <p:nvSpPr>
            <p:cNvPr id="16414" name="AutoShape 559"/>
            <p:cNvSpPr>
              <a:spLocks/>
            </p:cNvSpPr>
            <p:nvPr/>
          </p:nvSpPr>
          <p:spPr bwMode="auto">
            <a:xfrm rot="5324947">
              <a:off x="3996" y="2462"/>
              <a:ext cx="240" cy="312"/>
            </a:xfrm>
            <a:prstGeom prst="leftBrace">
              <a:avLst>
                <a:gd name="adj1" fmla="val 10833"/>
                <a:gd name="adj2" fmla="val 50000"/>
              </a:avLst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6415" name="Rectangle 560"/>
            <p:cNvSpPr>
              <a:spLocks noChangeArrowheads="1"/>
            </p:cNvSpPr>
            <p:nvPr/>
          </p:nvSpPr>
          <p:spPr bwMode="auto">
            <a:xfrm>
              <a:off x="3816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5MM</a:t>
              </a:r>
            </a:p>
          </p:txBody>
        </p:sp>
        <p:sp>
          <p:nvSpPr>
            <p:cNvPr id="16416" name="Rectangle 561"/>
            <p:cNvSpPr>
              <a:spLocks noChangeArrowheads="1"/>
            </p:cNvSpPr>
            <p:nvPr/>
          </p:nvSpPr>
          <p:spPr bwMode="auto">
            <a:xfrm>
              <a:off x="4128" y="2736"/>
              <a:ext cx="288" cy="15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id-ID" sz="1000">
                  <a:latin typeface="Tahoma" panose="020B0604030504040204" pitchFamily="34" charset="0"/>
                </a:rPr>
                <a:t>5MB</a:t>
              </a:r>
            </a:p>
          </p:txBody>
        </p:sp>
      </p:grpSp>
      <p:sp>
        <p:nvSpPr>
          <p:cNvPr id="168507" name="Rectangle 571"/>
          <p:cNvSpPr>
            <a:spLocks noChangeArrowheads="1"/>
          </p:cNvSpPr>
          <p:nvPr/>
        </p:nvSpPr>
        <p:spPr bwMode="auto">
          <a:xfrm>
            <a:off x="50800" y="4267200"/>
            <a:ext cx="2057400" cy="3810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8508" name="Rectangle 572"/>
          <p:cNvSpPr>
            <a:spLocks noChangeArrowheads="1"/>
          </p:cNvSpPr>
          <p:nvPr/>
        </p:nvSpPr>
        <p:spPr bwMode="auto">
          <a:xfrm>
            <a:off x="3009900" y="4267200"/>
            <a:ext cx="2057400" cy="3810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8509" name="Rectangle 573"/>
          <p:cNvSpPr>
            <a:spLocks noChangeArrowheads="1"/>
          </p:cNvSpPr>
          <p:nvPr/>
        </p:nvSpPr>
        <p:spPr bwMode="auto">
          <a:xfrm>
            <a:off x="5981700" y="4267200"/>
            <a:ext cx="2057400" cy="3810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8510" name="Rectangle 574"/>
          <p:cNvSpPr>
            <a:spLocks noChangeArrowheads="1"/>
          </p:cNvSpPr>
          <p:nvPr/>
        </p:nvSpPr>
        <p:spPr bwMode="auto">
          <a:xfrm>
            <a:off x="1752600" y="3365500"/>
            <a:ext cx="1422400" cy="4445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8511" name="Rectangle 575"/>
          <p:cNvSpPr>
            <a:spLocks noChangeArrowheads="1"/>
          </p:cNvSpPr>
          <p:nvPr/>
        </p:nvSpPr>
        <p:spPr bwMode="auto">
          <a:xfrm>
            <a:off x="4749800" y="3378200"/>
            <a:ext cx="1422400" cy="4445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8512" name="Rectangle 576"/>
          <p:cNvSpPr>
            <a:spLocks noChangeArrowheads="1"/>
          </p:cNvSpPr>
          <p:nvPr/>
        </p:nvSpPr>
        <p:spPr bwMode="auto">
          <a:xfrm>
            <a:off x="7658100" y="3378200"/>
            <a:ext cx="1422400" cy="4445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8513" name="Rectangle 577"/>
          <p:cNvSpPr>
            <a:spLocks noChangeArrowheads="1"/>
          </p:cNvSpPr>
          <p:nvPr/>
        </p:nvSpPr>
        <p:spPr bwMode="auto">
          <a:xfrm>
            <a:off x="152400" y="4800600"/>
            <a:ext cx="8763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Ruang sampel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 = {</a:t>
            </a:r>
            <a:r>
              <a:rPr lang="en-US" altLang="ja-JP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1MM, 1MB, 1BM, 1BB, 2M, 2B, 3MM, 3MB, 3BM, 3BB, 4M, 4B, 5MM, 5MB, 5BM, 5BB, 6M, 6B</a:t>
            </a: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}, |S|=18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A: terambilnya bagian muka koin setidaknya satu kali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 = {</a:t>
            </a:r>
            <a:r>
              <a:rPr lang="en-US" altLang="ja-JP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1MM, 1MB, 1BM, 2M, 3MM, 3MB, 3BM, 4M, 5MM, 5MB, 5BM, 6M</a:t>
            </a: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}, |A| = 12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Peluang kejadian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p(A) = 12/18 = 2/3</a:t>
            </a:r>
          </a:p>
        </p:txBody>
      </p:sp>
    </p:spTree>
    <p:extLst>
      <p:ext uri="{BB962C8B-B14F-4D97-AF65-F5344CB8AC3E}">
        <p14:creationId xmlns:p14="http://schemas.microsoft.com/office/powerpoint/2010/main" val="13302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PELUANG </a:t>
            </a:r>
            <a:r>
              <a:rPr lang="en-US" dirty="0" err="1"/>
              <a:t>dasar</a:t>
            </a:r>
            <a:r>
              <a:rPr lang="en-US" dirty="0"/>
              <a:t>!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paham</a:t>
            </a:r>
            <a:r>
              <a:rPr lang="en-US" dirty="0"/>
              <a:t>, </a:t>
            </a:r>
            <a:r>
              <a:rPr lang="en-US" dirty="0" err="1"/>
              <a:t>ngerti</a:t>
            </a:r>
            <a:r>
              <a:rPr lang="en-US" dirty="0"/>
              <a:t>, understand! </a:t>
            </a:r>
            <a:r>
              <a:rPr lang="en-US" dirty="0">
                <a:hlinkClick r:id="rId2"/>
              </a:rPr>
              <a:t>#</a:t>
            </a:r>
            <a:r>
              <a:rPr lang="en-US" dirty="0" err="1">
                <a:hlinkClick r:id="rId2"/>
              </a:rPr>
              <a:t>MatematikAsik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www.youtube.com/watch?v=BqM9SbVyt0w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146" name="Picture 2" descr="Jasa Penerjemah Tersumpah | Jasa Translate Vide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21" y="3124200"/>
            <a:ext cx="3240087" cy="18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689" y="3234188"/>
            <a:ext cx="3128120" cy="1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962400" y="1317472"/>
            <a:ext cx="5118718" cy="3657600"/>
            <a:chOff x="1400175" y="2014231"/>
            <a:chExt cx="5489430" cy="34898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0175" y="2057400"/>
              <a:ext cx="5410200" cy="3446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169" y="2014231"/>
              <a:ext cx="4911436" cy="176651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175701"/>
            <a:ext cx="53816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905000"/>
            <a:ext cx="3731633" cy="176826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5414"/>
            <a:ext cx="6262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n(A) / n(S)</a:t>
            </a:r>
          </a:p>
          <a:p>
            <a:pPr lvl="1"/>
            <a:r>
              <a:rPr lang="en-US" dirty="0"/>
              <a:t>P = </a:t>
            </a:r>
            <a:r>
              <a:rPr lang="en-US" dirty="0" err="1"/>
              <a:t>peluang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n(A)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hanya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 </a:t>
            </a:r>
            <a:r>
              <a:rPr lang="en-US" dirty="0"/>
              <a:t>(</a:t>
            </a:r>
            <a:r>
              <a:rPr lang="en-US" dirty="0" err="1"/>
              <a:t>beda-beda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n(S)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(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88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7" t="-11594" r="-2577" b="11594"/>
          <a:stretch/>
        </p:blipFill>
        <p:spPr>
          <a:xfrm>
            <a:off x="2838450" y="2628459"/>
            <a:ext cx="3695700" cy="394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525"/>
            <a:ext cx="6172200" cy="15811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1790065"/>
            <a:ext cx="6262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n(A) / n(S)</a:t>
            </a:r>
          </a:p>
          <a:p>
            <a:pPr lvl="1"/>
            <a:r>
              <a:rPr lang="en-US" dirty="0" smtClean="0"/>
              <a:t>P =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n(A)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hanya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 </a:t>
            </a:r>
            <a:r>
              <a:rPr lang="en-US" dirty="0"/>
              <a:t>(</a:t>
            </a:r>
            <a:r>
              <a:rPr lang="en-US" dirty="0" err="1"/>
              <a:t>beda-beda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n(S)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(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62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9337"/>
            <a:ext cx="6299395" cy="431762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40566" y="165410"/>
            <a:ext cx="6262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n(A) / n(S)</a:t>
            </a:r>
          </a:p>
          <a:p>
            <a:pPr lvl="1"/>
            <a:r>
              <a:rPr lang="en-US" dirty="0" smtClean="0"/>
              <a:t>P =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n(A)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hanya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 </a:t>
            </a:r>
            <a:r>
              <a:rPr lang="en-US" dirty="0"/>
              <a:t>(</a:t>
            </a:r>
            <a:r>
              <a:rPr lang="en-US" dirty="0" err="1"/>
              <a:t>beda-beda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n(S)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(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33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8" y="1905000"/>
            <a:ext cx="7457504" cy="426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304800"/>
            <a:ext cx="6262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n(A) / n(S)</a:t>
            </a:r>
          </a:p>
          <a:p>
            <a:pPr lvl="1"/>
            <a:r>
              <a:rPr lang="en-US" dirty="0" smtClean="0"/>
              <a:t>P =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n(A)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hanya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 </a:t>
            </a:r>
            <a:r>
              <a:rPr lang="en-US" dirty="0"/>
              <a:t>(</a:t>
            </a:r>
            <a:r>
              <a:rPr lang="en-US" dirty="0" err="1"/>
              <a:t>beda-beda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n(S)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(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186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09800"/>
            <a:ext cx="7389628" cy="342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6521" y="650696"/>
            <a:ext cx="6262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n(A) / n(S)</a:t>
            </a:r>
          </a:p>
          <a:p>
            <a:pPr lvl="1"/>
            <a:r>
              <a:rPr lang="en-US" dirty="0" smtClean="0"/>
              <a:t>P =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n(A)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hanya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 </a:t>
            </a:r>
            <a:r>
              <a:rPr lang="en-US" dirty="0"/>
              <a:t>(</a:t>
            </a:r>
            <a:r>
              <a:rPr lang="en-US" dirty="0" err="1"/>
              <a:t>beda-beda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n(S) 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(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13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di zoom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Dibagi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smtClean="0"/>
              <a:t>12 </a:t>
            </a:r>
            <a:r>
              <a:rPr lang="en-US" dirty="0" smtClean="0"/>
              <a:t>room</a:t>
            </a:r>
          </a:p>
          <a:p>
            <a:r>
              <a:rPr lang="en-US" dirty="0" err="1" smtClean="0"/>
              <a:t>Tiap</a:t>
            </a:r>
            <a:r>
              <a:rPr lang="en-US" dirty="0" smtClean="0"/>
              <a:t> room </a:t>
            </a:r>
            <a:r>
              <a:rPr lang="en-US" dirty="0" err="1" smtClean="0"/>
              <a:t>mendiskusikan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endParaRPr lang="en-US" dirty="0" smtClean="0"/>
          </a:p>
          <a:p>
            <a:r>
              <a:rPr lang="en-US" dirty="0" err="1" smtClean="0"/>
              <a:t>Nanti</a:t>
            </a:r>
            <a:r>
              <a:rPr lang="en-US" dirty="0" smtClean="0"/>
              <a:t> </a:t>
            </a:r>
            <a:r>
              <a:rPr lang="en-US" dirty="0" err="1" smtClean="0"/>
              <a:t>merepresentasikan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diskusi</a:t>
            </a:r>
            <a:endParaRPr lang="en-US" dirty="0"/>
          </a:p>
        </p:txBody>
      </p:sp>
      <p:pic>
        <p:nvPicPr>
          <p:cNvPr id="8194" name="Picture 2" descr="3 Macam Latihan Daya Tahan dan Kekuatan Beserta Cara Melakukannya - Semua  Halaman - Bob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03" y="-37171"/>
            <a:ext cx="2569072" cy="171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05200"/>
            <a:ext cx="352213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6" y="609563"/>
            <a:ext cx="8611482" cy="79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45" y="1969982"/>
            <a:ext cx="2029108" cy="990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83" y="3505200"/>
            <a:ext cx="8707735" cy="1043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800600"/>
            <a:ext cx="5220429" cy="145752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43945"/>
          <a:stretch/>
        </p:blipFill>
        <p:spPr>
          <a:xfrm>
            <a:off x="4800600" y="1527534"/>
            <a:ext cx="2009708" cy="16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3" y="594606"/>
            <a:ext cx="7627708" cy="9799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41" y="1511859"/>
            <a:ext cx="7001852" cy="119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939905"/>
            <a:ext cx="8382000" cy="13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367951"/>
            <a:ext cx="3338304" cy="25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Probabilistik</a:t>
            </a:r>
            <a:r>
              <a:rPr lang="en-US" dirty="0" smtClean="0"/>
              <a:t> </a:t>
            </a:r>
            <a:r>
              <a:rPr lang="en-US" dirty="0" err="1"/>
              <a:t>biasa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biasa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lepas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bebas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bersyarat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12" y="104341"/>
            <a:ext cx="3110703" cy="2077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pic>
        <p:nvPicPr>
          <p:cNvPr id="5122" name="Picture 2" descr="C:\Users\Arya\Documents\My PaperPort Documents\Samples\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7391400" cy="566905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RUANG SAMPEL DAN KEJADIAN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Arya\Documents\My PaperPort Documents\Samples\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47418"/>
            <a:ext cx="8686800" cy="3172182"/>
          </a:xfrm>
          <a:prstGeom prst="rect">
            <a:avLst/>
          </a:prstGeom>
          <a:noFill/>
        </p:spPr>
      </p:pic>
      <p:pic>
        <p:nvPicPr>
          <p:cNvPr id="8195" name="Picture 3" descr="C:\Users\Arya\Documents\My PaperPort Documents\Samples\0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91000"/>
            <a:ext cx="8686800" cy="2584977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971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2. PROBABILITAS </a:t>
            </a:r>
            <a:r>
              <a:rPr lang="en-US" dirty="0"/>
              <a:t>KEJADIAN MAJEMUK BIASA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581400"/>
            <a:ext cx="3276600" cy="14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PROBABILITAS KEJADIAN MAJEMUK BIASA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C:\Users\Arya\Documents\My PaperPort Documents\Samples\0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05000"/>
            <a:ext cx="6935517" cy="32766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PROBABILITAS KEJADIAN MAJEMUK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Arya\Documents\My PaperPort Documents\Samples\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229600" cy="441883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PROBABILITAS KEJADIAN MAJEMUK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Arya\Documents\My PaperPort Documents\Samples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686800" cy="396835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53000" y="4572000"/>
            <a:ext cx="381000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5070088" y="4341541"/>
            <a:ext cx="193310" cy="215591"/>
          </a:xfrm>
          <a:custGeom>
            <a:avLst/>
            <a:gdLst>
              <a:gd name="connsiteX0" fmla="*/ 7434 w 193310"/>
              <a:gd name="connsiteY0" fmla="*/ 215591 h 215591"/>
              <a:gd name="connsiteX1" fmla="*/ 0 w 193310"/>
              <a:gd name="connsiteY1" fmla="*/ 178420 h 215591"/>
              <a:gd name="connsiteX2" fmla="*/ 7434 w 193310"/>
              <a:gd name="connsiteY2" fmla="*/ 37171 h 215591"/>
              <a:gd name="connsiteX3" fmla="*/ 22302 w 193310"/>
              <a:gd name="connsiteY3" fmla="*/ 14869 h 215591"/>
              <a:gd name="connsiteX4" fmla="*/ 44605 w 193310"/>
              <a:gd name="connsiteY4" fmla="*/ 7435 h 215591"/>
              <a:gd name="connsiteX5" fmla="*/ 111512 w 193310"/>
              <a:gd name="connsiteY5" fmla="*/ 0 h 215591"/>
              <a:gd name="connsiteX6" fmla="*/ 170985 w 193310"/>
              <a:gd name="connsiteY6" fmla="*/ 7435 h 215591"/>
              <a:gd name="connsiteX7" fmla="*/ 178419 w 193310"/>
              <a:gd name="connsiteY7" fmla="*/ 29737 h 215591"/>
              <a:gd name="connsiteX8" fmla="*/ 185853 w 193310"/>
              <a:gd name="connsiteY8" fmla="*/ 133815 h 215591"/>
              <a:gd name="connsiteX9" fmla="*/ 193288 w 193310"/>
              <a:gd name="connsiteY9" fmla="*/ 193288 h 21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3310" h="215591">
                <a:moveTo>
                  <a:pt x="7434" y="215591"/>
                </a:moveTo>
                <a:cubicBezTo>
                  <a:pt x="4956" y="203201"/>
                  <a:pt x="0" y="191056"/>
                  <a:pt x="0" y="178420"/>
                </a:cubicBezTo>
                <a:cubicBezTo>
                  <a:pt x="0" y="131272"/>
                  <a:pt x="1064" y="83887"/>
                  <a:pt x="7434" y="37171"/>
                </a:cubicBezTo>
                <a:cubicBezTo>
                  <a:pt x="8641" y="28318"/>
                  <a:pt x="15325" y="20450"/>
                  <a:pt x="22302" y="14869"/>
                </a:cubicBezTo>
                <a:cubicBezTo>
                  <a:pt x="28421" y="9974"/>
                  <a:pt x="36875" y="8723"/>
                  <a:pt x="44605" y="7435"/>
                </a:cubicBezTo>
                <a:cubicBezTo>
                  <a:pt x="66739" y="3746"/>
                  <a:pt x="89210" y="2478"/>
                  <a:pt x="111512" y="0"/>
                </a:cubicBezTo>
                <a:cubicBezTo>
                  <a:pt x="131336" y="2478"/>
                  <a:pt x="152728" y="-679"/>
                  <a:pt x="170985" y="7435"/>
                </a:cubicBezTo>
                <a:cubicBezTo>
                  <a:pt x="178146" y="10618"/>
                  <a:pt x="177503" y="21955"/>
                  <a:pt x="178419" y="29737"/>
                </a:cubicBezTo>
                <a:cubicBezTo>
                  <a:pt x="182483" y="64280"/>
                  <a:pt x="182392" y="99207"/>
                  <a:pt x="185853" y="133815"/>
                </a:cubicBezTo>
                <a:cubicBezTo>
                  <a:pt x="194103" y="216310"/>
                  <a:pt x="193288" y="152496"/>
                  <a:pt x="193288" y="1932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C85118-436E-4B6A-B09F-E80D3D08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02" y="152400"/>
            <a:ext cx="7697594" cy="144780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Soal</a:t>
            </a:r>
            <a:r>
              <a:rPr lang="en-US" sz="4000" dirty="0">
                <a:solidFill>
                  <a:schemeClr val="tx1"/>
                </a:solidFill>
              </a:rPr>
              <a:t> 2(</a:t>
            </a:r>
            <a:r>
              <a:rPr lang="en-US" sz="4000" dirty="0" err="1">
                <a:solidFill>
                  <a:schemeClr val="tx1"/>
                </a:solidFill>
              </a:rPr>
              <a:t>Kejadian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Komplemen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8EDEAE7-C10E-4331-8AE1-CBDB68021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04962"/>
            <a:ext cx="7605473" cy="364109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sv-SE" sz="1800" dirty="0">
                <a:latin typeface="Roboto"/>
              </a:rPr>
              <a:t>Udin Sedang bermain kartu bridge, kemudian diambil satu kartu secara acak. Tentukan peluang Udin mengambil kartu bukan As</a:t>
            </a:r>
          </a:p>
          <a:p>
            <a:pPr marL="0" indent="0" fontAlgn="base">
              <a:buNone/>
            </a:pPr>
            <a:r>
              <a:rPr lang="en-US" sz="1800" dirty="0" err="1">
                <a:latin typeface="Roboto"/>
              </a:rPr>
              <a:t>jumlah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semua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kartu</a:t>
            </a:r>
            <a:r>
              <a:rPr lang="en-US" sz="1800" dirty="0">
                <a:latin typeface="Roboto"/>
              </a:rPr>
              <a:t> bridge</a:t>
            </a:r>
          </a:p>
          <a:p>
            <a:pPr marL="0" indent="0" fontAlgn="base">
              <a:buNone/>
            </a:pPr>
            <a:r>
              <a:rPr lang="en-US" sz="1800" dirty="0">
                <a:latin typeface="Roboto"/>
              </a:rPr>
              <a:t>n (S) = 52</a:t>
            </a:r>
          </a:p>
          <a:p>
            <a:pPr marL="0" indent="0" fontAlgn="base">
              <a:buNone/>
            </a:pPr>
            <a:r>
              <a:rPr lang="en-US" sz="1800" dirty="0" err="1">
                <a:latin typeface="Roboto"/>
              </a:rPr>
              <a:t>jumlah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semua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kartu</a:t>
            </a:r>
            <a:r>
              <a:rPr lang="en-US" sz="1800" dirty="0">
                <a:latin typeface="Roboto"/>
              </a:rPr>
              <a:t> As</a:t>
            </a:r>
          </a:p>
          <a:p>
            <a:pPr marL="0" indent="0" fontAlgn="base">
              <a:buNone/>
            </a:pPr>
            <a:r>
              <a:rPr lang="en-US" sz="1800" dirty="0">
                <a:latin typeface="Roboto"/>
              </a:rPr>
              <a:t>n(K) = 4</a:t>
            </a:r>
          </a:p>
          <a:p>
            <a:pPr marL="0" indent="0" fontAlgn="base">
              <a:buNone/>
            </a:pPr>
            <a:r>
              <a:rPr lang="en-US" sz="1800" dirty="0">
                <a:latin typeface="Roboto"/>
              </a:rPr>
              <a:t>P(K) = 4/52 = 1/13</a:t>
            </a:r>
          </a:p>
          <a:p>
            <a:pPr marL="0" indent="0" fontAlgn="base">
              <a:buNone/>
            </a:pPr>
            <a:r>
              <a:rPr lang="en-US" sz="1800" dirty="0">
                <a:latin typeface="Roboto"/>
              </a:rPr>
              <a:t>P(K’)= 1- P(K) = 1-1/13 = 12/13</a:t>
            </a:r>
          </a:p>
          <a:p>
            <a:pPr marL="0" indent="0" fontAlgn="base">
              <a:buNone/>
            </a:pPr>
            <a:r>
              <a:rPr lang="en-US" sz="1800" dirty="0" err="1">
                <a:latin typeface="Roboto"/>
              </a:rPr>
              <a:t>Jadi</a:t>
            </a:r>
            <a:r>
              <a:rPr lang="en-US" sz="1800" dirty="0">
                <a:latin typeface="Roboto"/>
              </a:rPr>
              <a:t>, </a:t>
            </a:r>
            <a:r>
              <a:rPr lang="en-US" sz="1800" dirty="0" err="1">
                <a:latin typeface="Roboto"/>
              </a:rPr>
              <a:t>peluang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Udin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mengambil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kartu</a:t>
            </a:r>
            <a:r>
              <a:rPr lang="en-US" sz="1800" dirty="0">
                <a:latin typeface="Roboto"/>
              </a:rPr>
              <a:t> yang </a:t>
            </a:r>
            <a:r>
              <a:rPr lang="en-US" sz="1800" dirty="0" err="1">
                <a:latin typeface="Roboto"/>
              </a:rPr>
              <a:t>bukan</a:t>
            </a:r>
            <a:r>
              <a:rPr lang="en-US" sz="1800" dirty="0">
                <a:latin typeface="Roboto"/>
              </a:rPr>
              <a:t> As </a:t>
            </a:r>
            <a:r>
              <a:rPr lang="en-US" sz="1800" dirty="0" err="1">
                <a:latin typeface="Roboto"/>
              </a:rPr>
              <a:t>adalah</a:t>
            </a:r>
            <a:r>
              <a:rPr lang="en-US" sz="1800" dirty="0">
                <a:latin typeface="Roboto"/>
              </a:rPr>
              <a:t> 12/13.</a:t>
            </a:r>
          </a:p>
          <a:p>
            <a:pPr marL="0" indent="0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218" name="Picture 2" descr="Gambar Kartu Bridge 1 S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80" y="2362200"/>
            <a:ext cx="2309216" cy="1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228600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1-A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3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7207-2BA2-4F36-A392-8FC358470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93044"/>
            <a:ext cx="6858000" cy="1343025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seorang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mahasiswa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lulus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kalkulus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2/3 dan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ia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lulus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bahasa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inggris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4/9.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Bila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lulus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sekurang-kurangnya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mata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kuliah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atas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4/5,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berapa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ia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lulus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kedua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mata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kuliah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itu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C71D-4011-44AE-944A-A7141725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00388"/>
            <a:ext cx="6858000" cy="27432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Jawab 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Misalkan</a:t>
            </a:r>
            <a:r>
              <a:rPr lang="en-US" dirty="0"/>
              <a:t>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 = </a:t>
            </a:r>
            <a:r>
              <a:rPr lang="en-US" dirty="0" err="1"/>
              <a:t>kejadian</a:t>
            </a:r>
            <a:r>
              <a:rPr lang="en-US" dirty="0"/>
              <a:t> lulus </a:t>
            </a:r>
            <a:r>
              <a:rPr lang="en-US" dirty="0" err="1"/>
              <a:t>kalkulus</a:t>
            </a:r>
            <a:endParaRPr lang="en-US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 = </a:t>
            </a:r>
            <a:r>
              <a:rPr lang="en-US" dirty="0" err="1"/>
              <a:t>kejadian</a:t>
            </a:r>
            <a:r>
              <a:rPr lang="en-US" dirty="0"/>
              <a:t> lulus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endParaRPr lang="en-US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P(A) = 2/3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P(B) = 4/9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P(A n B) = 4/5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P(A u B) = P(A) + P(B) – P(A n B)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P(A u B) = 2/3 + 4/9 – 4/5 = 14/45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EDB1A-6AB3-498B-AF89-BA839AA4A7D9}"/>
              </a:ext>
            </a:extLst>
          </p:cNvPr>
          <p:cNvSpPr txBox="1">
            <a:spLocks/>
          </p:cNvSpPr>
          <p:nvPr/>
        </p:nvSpPr>
        <p:spPr>
          <a:xfrm>
            <a:off x="1295400" y="582214"/>
            <a:ext cx="7086600" cy="51911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Probabilitas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Kejadian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Majemuk</a:t>
            </a:r>
            <a:endParaRPr lang="en-US" sz="2400" b="1" dirty="0">
              <a:solidFill>
                <a:srgbClr val="002060"/>
              </a:solidFill>
              <a:latin typeface="Calibri" panose="020F0502020204030204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30000" y="4918680"/>
              <a:ext cx="240120" cy="101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2800" y="4912920"/>
                <a:ext cx="254880" cy="1032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Pelajaran, Soal, &amp;amp; Rumus Kalkulus Lengkap | Wardaya Colle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" b="57334"/>
          <a:stretch/>
        </p:blipFill>
        <p:spPr bwMode="auto">
          <a:xfrm>
            <a:off x="5257800" y="3227785"/>
            <a:ext cx="3352800" cy="82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228600"/>
            <a:ext cx="131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0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2-A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Probabilistik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0"/>
            <a:ext cx="3206751" cy="2405063"/>
          </a:xfrm>
          <a:prstGeom prst="rect">
            <a:avLst/>
          </a:prstGeom>
        </p:spPr>
      </p:pic>
      <p:pic>
        <p:nvPicPr>
          <p:cNvPr id="3074" name="Picture 2" descr="Examples of Probability Simply Expla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36576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CDA50D-72EB-45D4-A6BC-D06E63C0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68" y="566662"/>
            <a:ext cx="8415909" cy="665922"/>
          </a:xfrm>
        </p:spPr>
        <p:txBody>
          <a:bodyPr>
            <a:normAutofit/>
          </a:bodyPr>
          <a:lstStyle/>
          <a:p>
            <a:r>
              <a:rPr lang="en-US" sz="2100" dirty="0"/>
              <a:t>Question 1 (Ruang </a:t>
            </a:r>
            <a:r>
              <a:rPr lang="en-US" sz="2100" dirty="0" err="1"/>
              <a:t>Sampel</a:t>
            </a:r>
            <a:r>
              <a:rPr lang="en-US" sz="2100" dirty="0"/>
              <a:t> dan </a:t>
            </a:r>
            <a:r>
              <a:rPr lang="en-US" sz="2100" dirty="0" err="1"/>
              <a:t>Kejadian</a:t>
            </a:r>
            <a:r>
              <a:rPr lang="en-US" sz="2100" dirty="0"/>
              <a:t>)</a:t>
            </a:r>
            <a:endParaRPr lang="en-ID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7EBC-C811-47AC-82AA-12E7F768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68" y="1704562"/>
            <a:ext cx="7511032" cy="2917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yang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100 </a:t>
            </a:r>
            <a:r>
              <a:rPr lang="en-US" sz="2000" dirty="0" err="1"/>
              <a:t>siswa</a:t>
            </a:r>
            <a:r>
              <a:rPr lang="en-US" sz="2000" dirty="0"/>
              <a:t>, di mana 54 </a:t>
            </a:r>
            <a:r>
              <a:rPr lang="en-US" sz="2000" dirty="0" err="1"/>
              <a:t>siswa</a:t>
            </a:r>
            <a:r>
              <a:rPr lang="en-US" sz="2000" dirty="0"/>
              <a:t> </a:t>
            </a:r>
            <a:r>
              <a:rPr lang="en-US" sz="2000" dirty="0" err="1"/>
              <a:t>peminat</a:t>
            </a:r>
            <a:r>
              <a:rPr lang="en-US" sz="2000" dirty="0"/>
              <a:t> IIS, 69 </a:t>
            </a:r>
            <a:r>
              <a:rPr lang="en-US" sz="2000" dirty="0" err="1"/>
              <a:t>siswa</a:t>
            </a:r>
            <a:r>
              <a:rPr lang="en-US" sz="2000" dirty="0"/>
              <a:t> </a:t>
            </a:r>
            <a:r>
              <a:rPr lang="en-US" sz="2000" dirty="0" err="1"/>
              <a:t>peminat</a:t>
            </a:r>
            <a:r>
              <a:rPr lang="en-US" sz="2000" dirty="0"/>
              <a:t> MIA, dan 35 orang </a:t>
            </a:r>
            <a:r>
              <a:rPr lang="en-US" sz="2000" dirty="0" err="1"/>
              <a:t>peminat</a:t>
            </a:r>
            <a:r>
              <a:rPr lang="en-US" sz="2000" dirty="0"/>
              <a:t> </a:t>
            </a:r>
            <a:r>
              <a:rPr lang="en-US" sz="2000" dirty="0" err="1"/>
              <a:t>keduanya</a:t>
            </a:r>
            <a:r>
              <a:rPr lang="en-US" sz="2000" dirty="0"/>
              <a:t>. Jika salah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random.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probabilitas</a:t>
            </a:r>
            <a:endParaRPr lang="en-US" sz="2000" dirty="0"/>
          </a:p>
          <a:p>
            <a:pPr marL="342900" indent="-342900">
              <a:buAutoNum type="alphaLcParenR"/>
            </a:pPr>
            <a:r>
              <a:rPr lang="en-US" sz="2000" dirty="0" err="1"/>
              <a:t>Siswa</a:t>
            </a:r>
            <a:r>
              <a:rPr lang="en-US" sz="2000" dirty="0"/>
              <a:t> yang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minat</a:t>
            </a:r>
            <a:r>
              <a:rPr lang="en-US" sz="2000" dirty="0"/>
              <a:t> MIA </a:t>
            </a:r>
            <a:r>
              <a:rPr lang="en-US" sz="2000" dirty="0" err="1"/>
              <a:t>atau</a:t>
            </a:r>
            <a:r>
              <a:rPr lang="en-US" sz="2000" dirty="0"/>
              <a:t> IIS</a:t>
            </a:r>
          </a:p>
          <a:p>
            <a:pPr marL="342900" indent="-342900">
              <a:buAutoNum type="alphaLcParenR"/>
            </a:pPr>
            <a:r>
              <a:rPr lang="en-US" sz="2000" dirty="0" err="1"/>
              <a:t>Siswa</a:t>
            </a:r>
            <a:r>
              <a:rPr lang="en-US" sz="2000" dirty="0"/>
              <a:t>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peminatan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endParaRPr lang="en-US" sz="2000" dirty="0"/>
          </a:p>
          <a:p>
            <a:pPr marL="342900" indent="-342900">
              <a:buAutoNum type="alphaLcParenR"/>
            </a:pPr>
            <a:endParaRPr lang="en-ID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 defTabSz="342900"/>
              <a:t>30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95DDA-2141-4D1C-AB34-E4A52E0997B7}"/>
              </a:ext>
            </a:extLst>
          </p:cNvPr>
          <p:cNvSpPr txBox="1"/>
          <p:nvPr/>
        </p:nvSpPr>
        <p:spPr>
          <a:xfrm>
            <a:off x="413768" y="5426946"/>
            <a:ext cx="50192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Source: </a:t>
            </a:r>
            <a:r>
              <a:rPr kumimoji="0" lang="en-US" sz="75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Probability and Statistics for Engineers and Scientists, 9th Edition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28600"/>
            <a:ext cx="131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CDA50D-72EB-45D4-A6BC-D06E63C0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0385"/>
            <a:ext cx="6400800" cy="665922"/>
          </a:xfrm>
        </p:spPr>
        <p:txBody>
          <a:bodyPr>
            <a:normAutofit/>
          </a:bodyPr>
          <a:lstStyle/>
          <a:p>
            <a:r>
              <a:rPr lang="en-US" sz="2100" dirty="0"/>
              <a:t>ANSWER 1 (Ruang </a:t>
            </a:r>
            <a:r>
              <a:rPr lang="en-US" sz="2100" dirty="0" err="1"/>
              <a:t>Sampel</a:t>
            </a:r>
            <a:r>
              <a:rPr lang="en-US" sz="2100" dirty="0"/>
              <a:t> dan </a:t>
            </a:r>
            <a:r>
              <a:rPr lang="en-US" sz="2100" dirty="0" err="1"/>
              <a:t>Kejadian</a:t>
            </a:r>
            <a:r>
              <a:rPr lang="en-US" sz="2100" dirty="0"/>
              <a:t>)</a:t>
            </a:r>
            <a:endParaRPr lang="en-ID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67EBC-C811-47AC-82AA-12E7F7689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768" y="1524000"/>
                <a:ext cx="8196832" cy="42953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solidFill>
                      <a:schemeClr val="tx1"/>
                    </a:solidFill>
                  </a:rPr>
                  <a:t>Misal</a:t>
                </a:r>
                <a:r>
                  <a:rPr lang="en-US" sz="1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A: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Peminat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IIS, </a:t>
                </a:r>
                <a:r>
                  <a:rPr lang="en-US" sz="1800" dirty="0">
                    <a:solidFill>
                      <a:schemeClr val="tx1"/>
                    </a:solidFill>
                  </a:rPr>
                  <a:t>S: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Peminat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MIA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soal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sebanyak</a:t>
                </a:r>
                <a:r>
                  <a:rPr lang="en-US" sz="1800" dirty="0">
                    <a:solidFill>
                      <a:schemeClr val="tx1"/>
                    </a:solidFill>
                  </a:rPr>
                  <a:t> 100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siswa</a:t>
                </a:r>
                <a:r>
                  <a:rPr lang="en-US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ditemukan</a:t>
                </a:r>
                <a:r>
                  <a:rPr lang="en-US" sz="1800" dirty="0">
                    <a:solidFill>
                      <a:schemeClr val="tx1"/>
                    </a:solidFill>
                  </a:rPr>
                  <a:t>: P(A) = 0.54 dan P(S) = 0.69.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Sehingga</a:t>
                </a:r>
                <a:r>
                  <a:rPr lang="en-US" sz="1800" dirty="0">
                    <a:solidFill>
                      <a:schemeClr val="tx1"/>
                    </a:solidFill>
                  </a:rPr>
                  <a:t> P (A</a:t>
                </a:r>
                <a:r>
                  <a:rPr lang="en-ID" sz="1800" dirty="0">
                    <a:solidFill>
                      <a:schemeClr val="tx1"/>
                    </a:solidFill>
                  </a:rPr>
                  <a:t> ∩ S</a:t>
                </a:r>
                <a:r>
                  <a:rPr lang="en-US" sz="1800" dirty="0">
                    <a:solidFill>
                      <a:schemeClr val="tx1"/>
                    </a:solidFill>
                  </a:rPr>
                  <a:t>) = 0.35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b="1" u="sng" dirty="0" err="1">
                    <a:solidFill>
                      <a:schemeClr val="tx1"/>
                    </a:solidFill>
                  </a:rPr>
                  <a:t>Penyelesaian</a:t>
                </a:r>
                <a:r>
                  <a:rPr lang="en-US" sz="1800" b="1" u="sng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AutoNum type="alphaLcParenR"/>
                </a:pPr>
                <a:r>
                  <a:rPr lang="en-US" sz="1800" dirty="0">
                    <a:solidFill>
                      <a:schemeClr val="tx1"/>
                    </a:solidFill>
                  </a:rPr>
                  <a:t>P (A </a:t>
                </a:r>
                <a:r>
                  <a:rPr lang="en-ID" sz="1800" dirty="0">
                    <a:solidFill>
                      <a:schemeClr val="tx1"/>
                    </a:solidFill>
                  </a:rPr>
                  <a:t>∪ S</a:t>
                </a:r>
                <a:r>
                  <a:rPr lang="en-US" sz="1800" dirty="0">
                    <a:solidFill>
                      <a:schemeClr val="tx1"/>
                    </a:solidFill>
                  </a:rPr>
                  <a:t>) = P(A) + P(S) – P (A</a:t>
                </a:r>
                <a:r>
                  <a:rPr lang="en-ID" sz="1800" dirty="0">
                    <a:solidFill>
                      <a:schemeClr val="tx1"/>
                    </a:solidFill>
                  </a:rPr>
                  <a:t> ∩ S</a:t>
                </a:r>
                <a:r>
                  <a:rPr lang="en-US" sz="1800" dirty="0">
                    <a:solidFill>
                      <a:schemeClr val="tx1"/>
                    </a:solidFill>
                  </a:rPr>
                  <a:t>) = 0.54 + 0.69 – 0.35 = 0.88</a:t>
                </a:r>
              </a:p>
              <a:p>
                <a:pPr marL="342900" indent="-342900">
                  <a:buAutoNum type="alphaLcParenR"/>
                </a:pPr>
                <a:r>
                  <a:rPr lang="en-US" sz="1800" dirty="0" err="1">
                    <a:solidFill>
                      <a:schemeClr val="tx1"/>
                    </a:solidFill>
                  </a:rPr>
                  <a:t>Probabilitas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bahwa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siswa</a:t>
                </a:r>
                <a:r>
                  <a:rPr lang="en-US" sz="1800" dirty="0">
                    <a:solidFill>
                      <a:schemeClr val="tx1"/>
                    </a:solidFill>
                  </a:rPr>
                  <a:t> yang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dipilih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mengambil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tidak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satupun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peminatan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ini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dilambangkan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P(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D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ID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)’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 P(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D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ID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)’ </a:t>
                </a:r>
                <a:r>
                  <a:rPr lang="en-US" sz="1800" dirty="0">
                    <a:solidFill>
                      <a:schemeClr val="tx1"/>
                    </a:solidFill>
                  </a:rPr>
                  <a:t>= 1 – P (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D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ID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 = 1 – 0.88 = 0.12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ID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67EBC-C811-47AC-82AA-12E7F7689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768" y="1524000"/>
                <a:ext cx="8196832" cy="4295361"/>
              </a:xfrm>
              <a:blipFill>
                <a:blip r:embed="rId3"/>
                <a:stretch>
                  <a:fillRect l="-669" t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D57F1E4F-1CFF-5643-939E-217C01CDF565}" type="slidenum">
              <a:rPr lang="en-US" smtClean="0">
                <a:solidFill>
                  <a:srgbClr val="146194">
                    <a:lumMod val="50000"/>
                  </a:srgbClr>
                </a:solidFill>
              </a:rPr>
              <a:pPr defTabSz="342900"/>
              <a:t>31</a:t>
            </a:fld>
            <a:endParaRPr lang="en-US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3-A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5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E25DDF-0719-4DA2-9572-1186D201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Contoh</a:t>
            </a:r>
            <a:r>
              <a:rPr lang="en-US" b="1" dirty="0"/>
              <a:t> </a:t>
            </a:r>
            <a:r>
              <a:rPr lang="en-US" b="1" dirty="0" err="1"/>
              <a:t>Soal</a:t>
            </a:r>
            <a:r>
              <a:rPr lang="en-US" b="1" dirty="0"/>
              <a:t> </a:t>
            </a:r>
            <a:r>
              <a:rPr lang="en-US" b="1" dirty="0" err="1"/>
              <a:t>Probabilitas</a:t>
            </a:r>
            <a:r>
              <a:rPr lang="en-US" b="1" dirty="0"/>
              <a:t> </a:t>
            </a:r>
            <a:r>
              <a:rPr lang="en-US" b="1" dirty="0" err="1"/>
              <a:t>Kejadian</a:t>
            </a:r>
            <a:r>
              <a:rPr lang="en-US" b="1" dirty="0"/>
              <a:t> </a:t>
            </a:r>
            <a:r>
              <a:rPr lang="en-US" b="1" dirty="0" err="1"/>
              <a:t>Majemuk</a:t>
            </a:r>
            <a:endParaRPr lang="en-ID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031C13-9E5E-45BE-B469-4A06F823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681"/>
            <a:ext cx="7886700" cy="34682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Diketahui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dari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45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dalam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suatu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kelas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terdapat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28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pada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mapel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Matematika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22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pada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mapel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bahasa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Inggris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serta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10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kedua-duanya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Apabila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seorang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dipilih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secara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acak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maka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tentukan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peluang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terpilih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merupakan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siswa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menyukai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Matematika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ataupun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bahasa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Inggris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ID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33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F7D74-DB72-4F3F-BC18-CA37EF45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57200"/>
            <a:ext cx="7886700" cy="5707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000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Pembahasan</a:t>
            </a:r>
            <a:r>
              <a:rPr lang="en-ID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n(S) = 45</a:t>
            </a:r>
          </a:p>
          <a:p>
            <a:pPr lvl="1"/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Matematika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n(M) = 28</a:t>
            </a:r>
          </a:p>
          <a:p>
            <a:pPr lvl="1"/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Bahasa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Inggris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n(B) = 22</a:t>
            </a:r>
          </a:p>
          <a:p>
            <a:pPr lvl="1"/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keduanya</a:t>
            </a: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, n(M ∩ B ) = 10</a:t>
            </a:r>
          </a:p>
          <a:p>
            <a:pPr marL="342900" lvl="1" indent="0">
              <a:buNone/>
            </a:pPr>
            <a:endParaRPr lang="en-ID" sz="20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ID" sz="2000" b="1" dirty="0" err="1">
                <a:solidFill>
                  <a:srgbClr val="FF0000"/>
                </a:solidFill>
                <a:latin typeface="Roboto" panose="02000000000000000000" pitchFamily="2" charset="0"/>
              </a:rPr>
              <a:t>Maka</a:t>
            </a:r>
            <a:r>
              <a:rPr lang="en-ID" sz="2000" b="1" dirty="0">
                <a:solidFill>
                  <a:srgbClr val="FF0000"/>
                </a:solidFill>
                <a:latin typeface="Roboto" panose="02000000000000000000" pitchFamily="2" charset="0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Roboto" panose="02000000000000000000" pitchFamily="2" charset="0"/>
              </a:rPr>
              <a:t>didapatkan</a:t>
            </a:r>
            <a:r>
              <a:rPr lang="en-ID" sz="2000" b="1" dirty="0">
                <a:solidFill>
                  <a:srgbClr val="FF0000"/>
                </a:solidFill>
                <a:latin typeface="Roboto" panose="02000000000000000000" pitchFamily="2" charset="0"/>
              </a:rPr>
              <a:t> :</a:t>
            </a:r>
            <a:endParaRPr lang="en-ID" sz="2000" dirty="0">
              <a:solidFill>
                <a:srgbClr val="FF0000"/>
              </a:solidFill>
              <a:latin typeface="Roboto" panose="02000000000000000000" pitchFamily="2" charset="0"/>
            </a:endParaRPr>
          </a:p>
          <a:p>
            <a:pPr lvl="1"/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P(M) = 28/45</a:t>
            </a:r>
          </a:p>
          <a:p>
            <a:pPr lvl="1"/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P(B) = 22/45</a:t>
            </a:r>
          </a:p>
          <a:p>
            <a:pPr lvl="1"/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P(M ∩ B ) = 10/45</a:t>
            </a:r>
          </a:p>
          <a:p>
            <a:pPr marL="342900" lvl="1" indent="0">
              <a:buNone/>
            </a:pPr>
            <a:endParaRPr lang="en-ID" sz="20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Peluang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di mana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akan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terpilih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yang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suka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Matematika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atau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Bahasa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Inggris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ID" sz="2000" b="1" dirty="0" err="1">
                <a:solidFill>
                  <a:srgbClr val="000000"/>
                </a:solidFill>
                <a:latin typeface="Roboto" panose="02000000000000000000" pitchFamily="2" charset="0"/>
              </a:rPr>
              <a:t>adalah</a:t>
            </a:r>
            <a:r>
              <a:rPr lang="en-ID" sz="2000" b="1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P (M ∪ B) = P (M) + P (B) – P (M ∩ B)</a:t>
            </a:r>
          </a:p>
          <a:p>
            <a:pPr marL="685800" lvl="2" indent="0">
              <a:buNone/>
            </a:pP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 = 28/45 + 22/45 – 10/45</a:t>
            </a:r>
            <a:b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</a:b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 = 40/ 45</a:t>
            </a:r>
            <a:b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</a:br>
            <a:r>
              <a:rPr lang="en-ID" sz="2000" dirty="0">
                <a:solidFill>
                  <a:srgbClr val="000000"/>
                </a:solidFill>
                <a:latin typeface="Roboto" panose="02000000000000000000" pitchFamily="2" charset="0"/>
              </a:rPr>
              <a:t>  = 8/ 9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34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4E00422B-DB70-409E-85F1-381EEFB8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10" y="666153"/>
            <a:ext cx="6372225" cy="994172"/>
          </a:xfrm>
        </p:spPr>
        <p:txBody>
          <a:bodyPr anchor="b"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Soal</a:t>
            </a:r>
            <a:r>
              <a:rPr lang="en-US" dirty="0">
                <a:solidFill>
                  <a:schemeClr val="bg1"/>
                </a:solidFill>
              </a:rPr>
              <a:t> 4(</a:t>
            </a:r>
            <a:r>
              <a:rPr lang="en-US" dirty="0" err="1">
                <a:solidFill>
                  <a:schemeClr val="bg1"/>
                </a:solidFill>
              </a:rPr>
              <a:t>Kejadian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Saling</a:t>
            </a:r>
            <a:r>
              <a:rPr lang="en-US" dirty="0">
                <a:solidFill>
                  <a:schemeClr val="bg1"/>
                </a:solidFill>
              </a:rPr>
              <a:t> Lepas)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8" y="237700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A969746-2B5A-4C2D-A8F6-23FB96D7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0640"/>
            <a:ext cx="8077200" cy="3571959"/>
          </a:xfrm>
          <a:solidFill>
            <a:schemeClr val="bg1"/>
          </a:solidFill>
        </p:spPr>
        <p:txBody>
          <a:bodyPr>
            <a:noAutofit/>
          </a:bodyPr>
          <a:lstStyle/>
          <a:p>
            <a:pPr fontAlgn="base"/>
            <a:r>
              <a:rPr lang="en-US" sz="1600" dirty="0" err="1">
                <a:latin typeface="Roboto"/>
              </a:rPr>
              <a:t>Doni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sedang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bermain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bridge, </a:t>
            </a:r>
            <a:r>
              <a:rPr lang="en-US" sz="1600" dirty="0" err="1">
                <a:latin typeface="Roboto"/>
              </a:rPr>
              <a:t>kemudian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Ia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mengambil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satu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secara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acak</a:t>
            </a:r>
            <a:r>
              <a:rPr lang="en-US" sz="1600" dirty="0">
                <a:latin typeface="Roboto"/>
              </a:rPr>
              <a:t>. </a:t>
            </a:r>
            <a:r>
              <a:rPr lang="en-US" sz="1600" dirty="0" err="1">
                <a:latin typeface="Roboto"/>
              </a:rPr>
              <a:t>Tentukan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peluang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yang </a:t>
            </a:r>
            <a:r>
              <a:rPr lang="en-US" sz="1600" dirty="0" err="1">
                <a:latin typeface="Roboto"/>
              </a:rPr>
              <a:t>diambil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adalah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sekop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 smtClean="0">
                <a:latin typeface="Roboto"/>
              </a:rPr>
              <a:t>atau</a:t>
            </a:r>
            <a:r>
              <a:rPr lang="en-US" sz="1600" dirty="0" smtClean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bergambar</a:t>
            </a:r>
            <a:r>
              <a:rPr lang="en-US" sz="1600" dirty="0">
                <a:latin typeface="Roboto"/>
              </a:rPr>
              <a:t> (J,Q,K)! </a:t>
            </a:r>
            <a:r>
              <a:rPr lang="en-US" sz="1600" dirty="0" err="1">
                <a:latin typeface="Roboto"/>
              </a:rPr>
              <a:t>Jawaban</a:t>
            </a:r>
            <a:r>
              <a:rPr lang="en-US" sz="1600" dirty="0">
                <a:latin typeface="Roboto"/>
              </a:rPr>
              <a:t> :</a:t>
            </a:r>
          </a:p>
          <a:p>
            <a:pPr fontAlgn="base"/>
            <a:r>
              <a:rPr lang="en-US" sz="1600" dirty="0" err="1">
                <a:latin typeface="Roboto"/>
              </a:rPr>
              <a:t>Jumlah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bridge</a:t>
            </a:r>
          </a:p>
          <a:p>
            <a:pPr fontAlgn="base"/>
            <a:r>
              <a:rPr lang="en-US" sz="1600" dirty="0">
                <a:latin typeface="Roboto"/>
              </a:rPr>
              <a:t>n(S) = 52</a:t>
            </a:r>
          </a:p>
          <a:p>
            <a:pPr fontAlgn="base"/>
            <a:r>
              <a:rPr lang="en-US" sz="1600" dirty="0" err="1">
                <a:latin typeface="Roboto"/>
              </a:rPr>
              <a:t>jumlah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sekop</a:t>
            </a:r>
            <a:endParaRPr lang="en-US" sz="1600" dirty="0">
              <a:latin typeface="Roboto"/>
            </a:endParaRPr>
          </a:p>
          <a:p>
            <a:pPr fontAlgn="base"/>
            <a:r>
              <a:rPr lang="en-US" sz="1600" dirty="0">
                <a:latin typeface="Roboto"/>
              </a:rPr>
              <a:t>n(A) = 13</a:t>
            </a:r>
          </a:p>
          <a:p>
            <a:pPr fontAlgn="base"/>
            <a:r>
              <a:rPr lang="en-US" sz="1600" dirty="0" err="1">
                <a:latin typeface="Roboto"/>
              </a:rPr>
              <a:t>jumlah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bergambar</a:t>
            </a:r>
            <a:endParaRPr lang="en-US" sz="1600" dirty="0">
              <a:latin typeface="Roboto"/>
            </a:endParaRPr>
          </a:p>
          <a:p>
            <a:pPr fontAlgn="base"/>
            <a:r>
              <a:rPr lang="en-US" sz="1600" dirty="0">
                <a:latin typeface="Roboto"/>
              </a:rPr>
              <a:t>n(B) = 12</a:t>
            </a:r>
          </a:p>
          <a:p>
            <a:pPr fontAlgn="base"/>
            <a:r>
              <a:rPr lang="en-US" sz="1600" dirty="0" err="1">
                <a:latin typeface="Roboto"/>
              </a:rPr>
              <a:t>karena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terdapat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bergambar</a:t>
            </a:r>
            <a:r>
              <a:rPr lang="en-US" sz="1600" dirty="0">
                <a:latin typeface="Roboto"/>
              </a:rPr>
              <a:t> yang </a:t>
            </a:r>
            <a:r>
              <a:rPr lang="en-US" sz="1600" dirty="0" err="1">
                <a:latin typeface="Roboto"/>
              </a:rPr>
              <a:t>merupakan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anggota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kartu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sekop</a:t>
            </a:r>
            <a:r>
              <a:rPr lang="en-US" sz="1600" dirty="0">
                <a:latin typeface="Roboto"/>
              </a:rPr>
              <a:t> (J </a:t>
            </a:r>
            <a:r>
              <a:rPr lang="en-US" sz="1600" dirty="0" err="1">
                <a:latin typeface="Roboto"/>
              </a:rPr>
              <a:t>sekop</a:t>
            </a:r>
            <a:r>
              <a:rPr lang="en-US" sz="1600" dirty="0">
                <a:latin typeface="Roboto"/>
              </a:rPr>
              <a:t>, Q </a:t>
            </a:r>
            <a:r>
              <a:rPr lang="en-US" sz="1600" dirty="0" err="1">
                <a:latin typeface="Roboto"/>
              </a:rPr>
              <a:t>sekop</a:t>
            </a:r>
            <a:r>
              <a:rPr lang="en-US" sz="1600" dirty="0">
                <a:latin typeface="Roboto"/>
              </a:rPr>
              <a:t>, </a:t>
            </a:r>
            <a:r>
              <a:rPr lang="en-US" sz="1600" dirty="0" err="1">
                <a:latin typeface="Roboto"/>
              </a:rPr>
              <a:t>dan</a:t>
            </a:r>
            <a:r>
              <a:rPr lang="en-US" sz="1600" dirty="0">
                <a:latin typeface="Roboto"/>
              </a:rPr>
              <a:t> K </a:t>
            </a:r>
            <a:r>
              <a:rPr lang="en-US" sz="1600" dirty="0" err="1">
                <a:latin typeface="Roboto"/>
              </a:rPr>
              <a:t>sekop</a:t>
            </a:r>
            <a:r>
              <a:rPr lang="en-US" sz="1600" dirty="0">
                <a:latin typeface="Roboto"/>
              </a:rPr>
              <a:t>) </a:t>
            </a:r>
            <a:r>
              <a:rPr lang="en-US" sz="1600" dirty="0" err="1">
                <a:latin typeface="Roboto"/>
              </a:rPr>
              <a:t>maka</a:t>
            </a:r>
            <a:r>
              <a:rPr lang="en-US" sz="1600" dirty="0">
                <a:latin typeface="Roboto"/>
              </a:rPr>
              <a:t> A </a:t>
            </a:r>
            <a:r>
              <a:rPr lang="en-US" sz="1600" dirty="0" err="1">
                <a:latin typeface="Roboto"/>
              </a:rPr>
              <a:t>dan</a:t>
            </a:r>
            <a:r>
              <a:rPr lang="en-US" sz="1600" dirty="0">
                <a:latin typeface="Roboto"/>
              </a:rPr>
              <a:t> B </a:t>
            </a:r>
            <a:r>
              <a:rPr lang="en-US" sz="1600" dirty="0" err="1">
                <a:latin typeface="Roboto"/>
              </a:rPr>
              <a:t>merupakan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dua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kejadian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tidak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saling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lepas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sehingga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digunakan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rumus</a:t>
            </a:r>
            <a:r>
              <a:rPr lang="en-US" sz="1600" dirty="0">
                <a:latin typeface="Roboto"/>
              </a:rPr>
              <a:t>:</a:t>
            </a:r>
          </a:p>
          <a:p>
            <a:pPr marL="0" indent="0" fontAlgn="base">
              <a:buNone/>
            </a:pPr>
            <a:endParaRPr lang="en-US" sz="1600" dirty="0">
              <a:latin typeface="Roboto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5" y="943645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01273"/>
            <a:ext cx="131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8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D4782F2F-A141-4D58-96A8-3EF3DF25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06" y="1116566"/>
            <a:ext cx="7849994" cy="569359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US" sz="3600" dirty="0" err="1"/>
              <a:t>Soal</a:t>
            </a:r>
            <a:r>
              <a:rPr lang="en-US" sz="3600" dirty="0"/>
              <a:t> 4(</a:t>
            </a:r>
            <a:r>
              <a:rPr lang="en-US" sz="3600" dirty="0" err="1"/>
              <a:t>Kejadian</a:t>
            </a:r>
            <a:r>
              <a:rPr lang="en-US" sz="3600" dirty="0"/>
              <a:t> </a:t>
            </a:r>
            <a:r>
              <a:rPr lang="en-US" sz="3600" dirty="0" err="1" smtClean="0"/>
              <a:t>Tidak</a:t>
            </a:r>
            <a:r>
              <a:rPr lang="en-US" sz="3600" dirty="0" smtClean="0"/>
              <a:t> </a:t>
            </a:r>
            <a:r>
              <a:rPr lang="en-US" sz="3600" dirty="0" err="1" smtClean="0"/>
              <a:t>Saling</a:t>
            </a:r>
            <a:r>
              <a:rPr lang="en-US" sz="3600" dirty="0" smtClean="0"/>
              <a:t> </a:t>
            </a:r>
            <a:r>
              <a:rPr lang="en-US" sz="3600" dirty="0"/>
              <a:t>Lepas)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6" y="194524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6" y="4913678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18AF552-E3DE-4163-ABF8-6C9BDA79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465" y="2399584"/>
            <a:ext cx="7414276" cy="1993075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P(A u B) = P(A) + P(B) – P(A n B) </a:t>
            </a:r>
          </a:p>
          <a:p>
            <a:pPr marL="0" indent="0">
              <a:buNone/>
            </a:pPr>
            <a:r>
              <a:rPr lang="en-US" sz="2000" dirty="0"/>
              <a:t>P(A u B) = 13/52 + 12/52 – 3/52 = 22/52 = 11/26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Jadi</a:t>
            </a:r>
            <a:r>
              <a:rPr lang="en-US" sz="2000" dirty="0"/>
              <a:t>, </a:t>
            </a:r>
            <a:r>
              <a:rPr lang="en-US" sz="2000" dirty="0" err="1"/>
              <a:t>Peluang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kartu</a:t>
            </a:r>
            <a:r>
              <a:rPr lang="en-US" sz="2000" dirty="0"/>
              <a:t> yang </a:t>
            </a:r>
            <a:r>
              <a:rPr lang="en-US" sz="2000" dirty="0" err="1"/>
              <a:t>terambil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kartu</a:t>
            </a:r>
            <a:r>
              <a:rPr lang="en-US" sz="2000" dirty="0"/>
              <a:t> </a:t>
            </a:r>
            <a:r>
              <a:rPr lang="en-US" sz="2000" dirty="0" err="1"/>
              <a:t>sekop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kartu</a:t>
            </a:r>
            <a:r>
              <a:rPr lang="en-US" sz="2000" dirty="0"/>
              <a:t> </a:t>
            </a:r>
            <a:r>
              <a:rPr lang="en-US" sz="2000" dirty="0" err="1"/>
              <a:t>bergambar</a:t>
            </a:r>
            <a:r>
              <a:rPr lang="en-US" sz="2000" dirty="0"/>
              <a:t> (J,Q,K)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0157" y="3658671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dirty="0" err="1" smtClean="0"/>
              <a:t>atau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4-A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58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2971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3. PROBABILITAS </a:t>
            </a:r>
            <a:r>
              <a:rPr lang="en-US" dirty="0"/>
              <a:t>KEJADIAN MAJEMUK </a:t>
            </a:r>
            <a:br>
              <a:rPr lang="en-US" dirty="0"/>
            </a:br>
            <a:r>
              <a:rPr lang="en-US" dirty="0" smtClean="0"/>
              <a:t>SALING LEPAS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38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PROBABILITAS KEJADIAN MAJEMUK SALING LEPAS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Lepas</a:t>
            </a:r>
            <a:r>
              <a:rPr lang="en-US" dirty="0" smtClean="0"/>
              <a:t> / </a:t>
            </a:r>
            <a:r>
              <a:rPr lang="en-US" dirty="0" err="1" smtClean="0"/>
              <a:t>Mutulally</a:t>
            </a:r>
            <a:r>
              <a:rPr lang="en-US" dirty="0" smtClean="0"/>
              <a:t> Exclusive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A </a:t>
            </a:r>
            <a:r>
              <a:rPr lang="en-US" dirty="0" err="1" smtClean="0"/>
              <a:t>dan</a:t>
            </a:r>
            <a:r>
              <a:rPr lang="en-US" dirty="0" smtClean="0"/>
              <a:t> B </a:t>
            </a:r>
            <a:r>
              <a:rPr lang="en-US" dirty="0" err="1" smtClean="0"/>
              <a:t>dikatakan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Lepas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A </a:t>
            </a:r>
            <a:r>
              <a:rPr lang="en-US" dirty="0" err="1" smtClean="0"/>
              <a:t>dan</a:t>
            </a:r>
            <a:r>
              <a:rPr lang="en-US" dirty="0" smtClean="0"/>
              <a:t> B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bersamaan</a:t>
            </a:r>
            <a:endParaRPr lang="en-US" dirty="0"/>
          </a:p>
        </p:txBody>
      </p:sp>
      <p:pic>
        <p:nvPicPr>
          <p:cNvPr id="12290" name="Picture 2" descr="C:\Users\Arya\Documents\My PaperPort Documents\Samples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505200"/>
            <a:ext cx="5252980" cy="22098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KONSEP PROBABILITAS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Probabilitas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(</a:t>
            </a:r>
            <a:r>
              <a:rPr lang="en-US" dirty="0" err="1" smtClean="0"/>
              <a:t>angka</a:t>
            </a:r>
            <a:r>
              <a:rPr lang="en-US" dirty="0" smtClean="0"/>
              <a:t>) </a:t>
            </a:r>
            <a:r>
              <a:rPr lang="en-US" dirty="0" err="1" smtClean="0"/>
              <a:t>kemungkinan</a:t>
            </a:r>
            <a:r>
              <a:rPr lang="en-US" dirty="0" smtClean="0"/>
              <a:t> / </a:t>
            </a:r>
            <a:r>
              <a:rPr lang="en-US" dirty="0" err="1" smtClean="0">
                <a:solidFill>
                  <a:srgbClr val="FF0000"/>
                </a:solidFill>
              </a:rPr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peristiwa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endParaRPr lang="en-US" dirty="0" smtClean="0"/>
          </a:p>
          <a:p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probabilitas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0 – 1, missal 0,4</a:t>
            </a:r>
          </a:p>
          <a:p>
            <a:r>
              <a:rPr lang="en-US" dirty="0" smtClean="0"/>
              <a:t>0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, 1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pasti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 = n(A) / n(S)</a:t>
            </a:r>
          </a:p>
          <a:p>
            <a:pPr lvl="1"/>
            <a:r>
              <a:rPr lang="en-US" dirty="0" smtClean="0"/>
              <a:t>P =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n(A) =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hanya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A </a:t>
            </a: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beda-beda</a:t>
            </a:r>
            <a:r>
              <a:rPr lang="en-US" dirty="0"/>
              <a:t> </a:t>
            </a:r>
            <a:r>
              <a:rPr lang="en-US" dirty="0" err="1"/>
              <a:t>valuenya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n(S) </a:t>
            </a:r>
            <a:r>
              <a:rPr lang="en-US" dirty="0"/>
              <a:t>=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semua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 smtClean="0">
                <a:solidFill>
                  <a:srgbClr val="FF0000"/>
                </a:solidFill>
              </a:rPr>
              <a:t>sama</a:t>
            </a:r>
            <a:r>
              <a:rPr lang="en-US" dirty="0" smtClean="0"/>
              <a:t> </a:t>
            </a:r>
            <a:r>
              <a:rPr lang="en-US" dirty="0" err="1" smtClean="0"/>
              <a:t>valuenya-sampel</a:t>
            </a:r>
            <a:r>
              <a:rPr lang="en-US" dirty="0" smtClean="0"/>
              <a:t> space)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1600"/>
            <a:ext cx="9183382" cy="866896"/>
          </a:xfrm>
          <a:prstGeom prst="rect">
            <a:avLst/>
          </a:prstGeom>
        </p:spPr>
      </p:pic>
      <p:pic>
        <p:nvPicPr>
          <p:cNvPr id="4098" name="Picture 2" descr="Expressing Probability Video Teaching Resources | Click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37"/>
          <a:stretch/>
        </p:blipFill>
        <p:spPr bwMode="auto">
          <a:xfrm>
            <a:off x="5181600" y="3048000"/>
            <a:ext cx="266747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9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288" y="1084944"/>
            <a:ext cx="3250692" cy="4422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2F7C24E1-8DB1-4949-B1D4-EA3BCBEC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1337448"/>
            <a:ext cx="2866644" cy="1008731"/>
          </a:xfrm>
        </p:spPr>
        <p:txBody>
          <a:bodyPr>
            <a:normAutofit/>
          </a:bodyPr>
          <a:lstStyle/>
          <a:p>
            <a:r>
              <a:rPr lang="en-US" sz="2700" dirty="0" err="1">
                <a:solidFill>
                  <a:schemeClr val="bg1"/>
                </a:solidFill>
              </a:rPr>
              <a:t>Soal</a:t>
            </a:r>
            <a:r>
              <a:rPr lang="en-US" sz="2700" dirty="0">
                <a:solidFill>
                  <a:schemeClr val="bg1"/>
                </a:solidFill>
              </a:rPr>
              <a:t> 3(</a:t>
            </a:r>
            <a:r>
              <a:rPr lang="en-US" sz="2700" dirty="0" err="1">
                <a:solidFill>
                  <a:schemeClr val="bg1"/>
                </a:solidFill>
              </a:rPr>
              <a:t>Kejadian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Saling</a:t>
            </a:r>
            <a:r>
              <a:rPr lang="en-US" sz="2700" dirty="0">
                <a:solidFill>
                  <a:schemeClr val="bg1"/>
                </a:solidFill>
              </a:rPr>
              <a:t> Lepas)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066" y="2395265"/>
            <a:ext cx="2763774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9FBE30E-B468-4326-BEBF-8675180E6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08" y="2448572"/>
            <a:ext cx="2866644" cy="282975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err="1">
                <a:latin typeface="Roboto"/>
              </a:rPr>
              <a:t>Terdapat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dua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buah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dadu</a:t>
            </a:r>
            <a:r>
              <a:rPr lang="en-US" sz="1500" dirty="0">
                <a:latin typeface="Roboto"/>
              </a:rPr>
              <a:t>, </a:t>
            </a:r>
            <a:r>
              <a:rPr lang="en-US" sz="1500" dirty="0" err="1">
                <a:latin typeface="Roboto"/>
              </a:rPr>
              <a:t>biru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dan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 smtClean="0">
                <a:latin typeface="Roboto"/>
              </a:rPr>
              <a:t>merah</a:t>
            </a:r>
            <a:r>
              <a:rPr lang="en-US" sz="1500" dirty="0" smtClean="0">
                <a:latin typeface="Roboto"/>
              </a:rPr>
              <a:t>. </a:t>
            </a:r>
            <a:r>
              <a:rPr lang="en-US" sz="1500" dirty="0" err="1">
                <a:latin typeface="Roboto"/>
              </a:rPr>
              <a:t>Dua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dadu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tersebut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kemudian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dilempar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secara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bersamaan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satu</a:t>
            </a:r>
            <a:r>
              <a:rPr lang="en-US" sz="1500" dirty="0">
                <a:latin typeface="Roboto"/>
              </a:rPr>
              <a:t> kali, </a:t>
            </a:r>
            <a:r>
              <a:rPr lang="en-US" sz="1500" dirty="0" err="1">
                <a:latin typeface="Roboto"/>
              </a:rPr>
              <a:t>tentukan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peluang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munculnya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sisi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dadu</a:t>
            </a:r>
            <a:r>
              <a:rPr lang="en-US" sz="1500" dirty="0">
                <a:latin typeface="Roboto"/>
              </a:rPr>
              <a:t> yang </a:t>
            </a:r>
            <a:r>
              <a:rPr lang="en-US" sz="1500" dirty="0" err="1">
                <a:latin typeface="Roboto"/>
              </a:rPr>
              <a:t>memiliki</a:t>
            </a:r>
            <a:r>
              <a:rPr lang="en-US" sz="1500" dirty="0">
                <a:latin typeface="Roboto"/>
              </a:rPr>
              <a:t> </a:t>
            </a:r>
            <a:r>
              <a:rPr lang="en-US" sz="1500" dirty="0" err="1">
                <a:latin typeface="Roboto"/>
              </a:rPr>
              <a:t>jumlah</a:t>
            </a:r>
            <a:r>
              <a:rPr lang="en-US" sz="1500" dirty="0">
                <a:latin typeface="Roboto"/>
              </a:rPr>
              <a:t> 3 </a:t>
            </a:r>
            <a:r>
              <a:rPr lang="en-US" sz="1500" dirty="0" err="1">
                <a:latin typeface="Roboto"/>
              </a:rPr>
              <a:t>atau</a:t>
            </a:r>
            <a:r>
              <a:rPr lang="en-US" sz="1500" dirty="0">
                <a:latin typeface="Roboto"/>
              </a:rPr>
              <a:t> 10!</a:t>
            </a:r>
          </a:p>
          <a:p>
            <a:pPr marL="0" indent="0">
              <a:buNone/>
            </a:pPr>
            <a:endParaRPr lang="en-US" sz="1500" dirty="0">
              <a:latin typeface="Roboto"/>
            </a:endParaRP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75459286-E578-43A6-A090-05EA7D16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037" y="1859693"/>
            <a:ext cx="4947489" cy="30220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01273"/>
            <a:ext cx="131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8" y="237700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30B90F4-D988-41C3-9558-59639590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14" y="1746720"/>
            <a:ext cx="7055000" cy="4167636"/>
          </a:xfrm>
          <a:solidFill>
            <a:schemeClr val="bg1"/>
          </a:solidFill>
        </p:spPr>
        <p:txBody>
          <a:bodyPr>
            <a:noAutofit/>
          </a:bodyPr>
          <a:lstStyle/>
          <a:p>
            <a:pPr fontAlgn="base"/>
            <a:r>
              <a:rPr lang="en-US" sz="2000" dirty="0" err="1">
                <a:latin typeface="Roboto"/>
              </a:rPr>
              <a:t>Munculnya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mata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dadu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berjumlah</a:t>
            </a:r>
            <a:r>
              <a:rPr lang="en-US" sz="2000" dirty="0">
                <a:latin typeface="Roboto"/>
              </a:rPr>
              <a:t> 3</a:t>
            </a:r>
          </a:p>
          <a:p>
            <a:pPr fontAlgn="base"/>
            <a:r>
              <a:rPr lang="en-US" sz="2000" dirty="0">
                <a:latin typeface="Roboto"/>
              </a:rPr>
              <a:t>A = {(1,2), (2,1)}</a:t>
            </a:r>
          </a:p>
          <a:p>
            <a:pPr fontAlgn="base"/>
            <a:r>
              <a:rPr lang="en-US" sz="2000" dirty="0">
                <a:latin typeface="Roboto"/>
              </a:rPr>
              <a:t>n(A) = 2</a:t>
            </a:r>
          </a:p>
          <a:p>
            <a:pPr fontAlgn="base"/>
            <a:r>
              <a:rPr lang="en-US" sz="2000" dirty="0" err="1">
                <a:latin typeface="Roboto"/>
              </a:rPr>
              <a:t>Munculnya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mata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dadu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berjumlah</a:t>
            </a:r>
            <a:r>
              <a:rPr lang="en-US" sz="2000" dirty="0">
                <a:latin typeface="Roboto"/>
              </a:rPr>
              <a:t> 10</a:t>
            </a:r>
          </a:p>
          <a:p>
            <a:pPr fontAlgn="base"/>
            <a:r>
              <a:rPr lang="en-US" sz="2000" dirty="0">
                <a:latin typeface="Roboto"/>
              </a:rPr>
              <a:t>B = {(4,6), (5,5), (6,4</a:t>
            </a:r>
            <a:r>
              <a:rPr lang="en-US" sz="2000" dirty="0" smtClean="0">
                <a:latin typeface="Roboto"/>
              </a:rPr>
              <a:t>)}</a:t>
            </a:r>
          </a:p>
          <a:p>
            <a:pPr fontAlgn="base"/>
            <a:r>
              <a:rPr lang="en-US" sz="2000" dirty="0" smtClean="0">
                <a:latin typeface="Roboto"/>
              </a:rPr>
              <a:t>n(B) </a:t>
            </a:r>
            <a:r>
              <a:rPr lang="en-US" sz="2000" dirty="0">
                <a:latin typeface="Roboto"/>
              </a:rPr>
              <a:t>= </a:t>
            </a:r>
            <a:r>
              <a:rPr lang="en-US" sz="2000" dirty="0" smtClean="0">
                <a:latin typeface="Roboto"/>
              </a:rPr>
              <a:t>3</a:t>
            </a:r>
            <a:endParaRPr lang="en-US" sz="2000" dirty="0">
              <a:latin typeface="Roboto"/>
            </a:endParaRPr>
          </a:p>
          <a:p>
            <a:pPr fontAlgn="base"/>
            <a:r>
              <a:rPr lang="en-US" sz="2000" dirty="0" err="1" smtClean="0">
                <a:latin typeface="Roboto"/>
              </a:rPr>
              <a:t>Karena</a:t>
            </a:r>
            <a:r>
              <a:rPr lang="en-US" sz="2000" dirty="0" smtClean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anggota</a:t>
            </a:r>
            <a:r>
              <a:rPr lang="en-US" sz="2000" dirty="0">
                <a:latin typeface="Roboto"/>
              </a:rPr>
              <a:t> A </a:t>
            </a:r>
            <a:r>
              <a:rPr lang="en-US" sz="2000" dirty="0" err="1">
                <a:latin typeface="Roboto"/>
              </a:rPr>
              <a:t>tidak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ada</a:t>
            </a:r>
            <a:r>
              <a:rPr lang="en-US" sz="2000" dirty="0">
                <a:latin typeface="Roboto"/>
              </a:rPr>
              <a:t> yang </a:t>
            </a:r>
            <a:r>
              <a:rPr lang="en-US" sz="2000" dirty="0" err="1">
                <a:latin typeface="Roboto"/>
              </a:rPr>
              <a:t>sama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dengan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anggota</a:t>
            </a:r>
            <a:r>
              <a:rPr lang="en-US" sz="2000" dirty="0">
                <a:latin typeface="Roboto"/>
              </a:rPr>
              <a:t> B, </a:t>
            </a:r>
            <a:r>
              <a:rPr lang="en-US" sz="2000" dirty="0" err="1">
                <a:latin typeface="Roboto"/>
              </a:rPr>
              <a:t>maka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kejadian</a:t>
            </a:r>
            <a:r>
              <a:rPr lang="en-US" sz="2000" dirty="0">
                <a:latin typeface="Roboto"/>
              </a:rPr>
              <a:t> A </a:t>
            </a:r>
            <a:r>
              <a:rPr lang="en-US" sz="2000" dirty="0" err="1">
                <a:latin typeface="Roboto"/>
              </a:rPr>
              <a:t>dan</a:t>
            </a:r>
            <a:r>
              <a:rPr lang="en-US" sz="2000" dirty="0">
                <a:latin typeface="Roboto"/>
              </a:rPr>
              <a:t> B </a:t>
            </a:r>
            <a:r>
              <a:rPr lang="en-US" sz="2000" dirty="0" err="1">
                <a:latin typeface="Roboto"/>
              </a:rPr>
              <a:t>merupakan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dua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kejadian</a:t>
            </a:r>
            <a:r>
              <a:rPr lang="en-US" sz="2000" dirty="0">
                <a:latin typeface="Roboto"/>
              </a:rPr>
              <a:t> yang </a:t>
            </a:r>
            <a:r>
              <a:rPr lang="en-US" sz="2000" dirty="0" err="1">
                <a:latin typeface="Roboto"/>
              </a:rPr>
              <a:t>saling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lepas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sehingga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menggunakan</a:t>
            </a:r>
            <a:r>
              <a:rPr lang="en-US" sz="2000" dirty="0">
                <a:latin typeface="Roboto"/>
              </a:rPr>
              <a:t> </a:t>
            </a:r>
            <a:r>
              <a:rPr lang="en-US" sz="2000" dirty="0" err="1">
                <a:latin typeface="Roboto"/>
              </a:rPr>
              <a:t>rumus</a:t>
            </a:r>
            <a:r>
              <a:rPr lang="en-US" sz="2000" dirty="0">
                <a:latin typeface="Roboto"/>
              </a:rPr>
              <a:t>:</a:t>
            </a:r>
          </a:p>
          <a:p>
            <a:pPr marL="0" indent="0">
              <a:buNone/>
            </a:pPr>
            <a:r>
              <a:rPr lang="en-US" sz="2000" dirty="0"/>
              <a:t>P(A u B) = P(A) + P(B) = 2/36 + 3/36 = 5/36 </a:t>
            </a:r>
          </a:p>
          <a:p>
            <a:pPr marL="0" indent="0">
              <a:buNone/>
            </a:pP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peluang</a:t>
            </a:r>
            <a:r>
              <a:rPr lang="en-US" sz="2000" dirty="0"/>
              <a:t> </a:t>
            </a:r>
            <a:r>
              <a:rPr lang="en-US" sz="2000" dirty="0" err="1"/>
              <a:t>munculnya</a:t>
            </a:r>
            <a:r>
              <a:rPr lang="en-US" sz="2000" dirty="0"/>
              <a:t> </a:t>
            </a:r>
            <a:r>
              <a:rPr lang="en-US" sz="2000" dirty="0" err="1"/>
              <a:t>mata</a:t>
            </a:r>
            <a:r>
              <a:rPr lang="en-US" sz="2000" dirty="0"/>
              <a:t> </a:t>
            </a:r>
            <a:r>
              <a:rPr lang="en-US" sz="2000" dirty="0" err="1"/>
              <a:t>dadu</a:t>
            </a:r>
            <a:r>
              <a:rPr lang="en-US" sz="2000" dirty="0"/>
              <a:t> yang </a:t>
            </a:r>
            <a:r>
              <a:rPr lang="en-US" sz="2000" dirty="0" err="1"/>
              <a:t>berjumlah</a:t>
            </a:r>
            <a:r>
              <a:rPr lang="en-US" sz="2000" dirty="0"/>
              <a:t> 3 </a:t>
            </a:r>
            <a:r>
              <a:rPr lang="en-US" sz="2000" dirty="0" err="1"/>
              <a:t>atau</a:t>
            </a:r>
            <a:r>
              <a:rPr lang="en-US" sz="2000" dirty="0"/>
              <a:t> 10 </a:t>
            </a:r>
            <a:r>
              <a:rPr lang="en-US" sz="2000" dirty="0" err="1"/>
              <a:t>adalah</a:t>
            </a:r>
            <a:r>
              <a:rPr lang="en-US" sz="2000" dirty="0"/>
              <a:t> 5/36.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5" y="943645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Judul 1">
            <a:extLst>
              <a:ext uri="{FF2B5EF4-FFF2-40B4-BE49-F238E27FC236}">
                <a16:creationId xmlns:a16="http://schemas.microsoft.com/office/drawing/2014/main" id="{6E443870-82AA-43F1-AACC-21BED316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87" y="1125143"/>
            <a:ext cx="7381813" cy="53518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dirty="0" err="1"/>
              <a:t>Soal</a:t>
            </a:r>
            <a:r>
              <a:rPr lang="en-US" sz="2800" dirty="0"/>
              <a:t> 3(</a:t>
            </a:r>
            <a:r>
              <a:rPr lang="en-US" sz="2800" dirty="0" err="1"/>
              <a:t>Kejadian</a:t>
            </a:r>
            <a:r>
              <a:rPr lang="en-US" sz="2800" dirty="0"/>
              <a:t> </a:t>
            </a:r>
            <a:r>
              <a:rPr lang="en-US" sz="2800" dirty="0" err="1"/>
              <a:t>Saling</a:t>
            </a:r>
            <a:r>
              <a:rPr lang="en-US" sz="2800" dirty="0"/>
              <a:t> Lepas)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5-A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3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7207-2BA2-4F36-A392-8FC358470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93044"/>
            <a:ext cx="6858000" cy="202168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Aft>
                <a:spcPts val="450"/>
              </a:spcAft>
            </a:pP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Sebuah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toko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koleksi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tas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terbaru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4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hijau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putih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P(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hijau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) = 0.09</a:t>
            </a:r>
            <a:b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P(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putih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) = 0.15</a:t>
            </a:r>
            <a:b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P(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) = 0.21</a:t>
            </a:r>
            <a:b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P(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) = 0.23</a:t>
            </a:r>
            <a:b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Hitung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pembeli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mengambil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tas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koleksi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terbaru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C71D-4011-44AE-944A-A7141725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821907"/>
            <a:ext cx="6858000" cy="2021681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Jawab 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Karena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, </a:t>
            </a:r>
            <a:r>
              <a:rPr lang="en-US" dirty="0" err="1"/>
              <a:t>putih</a:t>
            </a:r>
            <a:r>
              <a:rPr lang="en-US" dirty="0"/>
              <a:t>,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/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lepas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peluanganya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US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hijau</a:t>
            </a:r>
            <a:r>
              <a:rPr lang="en-US" dirty="0"/>
              <a:t>)+P(</a:t>
            </a:r>
            <a:r>
              <a:rPr lang="en-US" dirty="0" err="1"/>
              <a:t>putih</a:t>
            </a:r>
            <a:r>
              <a:rPr lang="en-US" dirty="0"/>
              <a:t>)+P(</a:t>
            </a:r>
            <a:r>
              <a:rPr lang="en-US" dirty="0" err="1"/>
              <a:t>merah</a:t>
            </a:r>
            <a:r>
              <a:rPr lang="en-US" dirty="0"/>
              <a:t>)+P(</a:t>
            </a:r>
            <a:r>
              <a:rPr lang="en-US" dirty="0" err="1"/>
              <a:t>biru</a:t>
            </a:r>
            <a:r>
              <a:rPr lang="en-US" dirty="0"/>
              <a:t>)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= 0.09 + 0.15 + 0.21 + 0.23 = 0.68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EDB1A-6AB3-498B-AF89-BA839AA4A7D9}"/>
              </a:ext>
            </a:extLst>
          </p:cNvPr>
          <p:cNvSpPr txBox="1">
            <a:spLocks/>
          </p:cNvSpPr>
          <p:nvPr/>
        </p:nvSpPr>
        <p:spPr>
          <a:xfrm>
            <a:off x="381000" y="533400"/>
            <a:ext cx="8229600" cy="32861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lnSpc>
                <a:spcPct val="100000"/>
              </a:lnSpc>
            </a:pP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Probabilitas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Kejadian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Majemuk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Saling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Lepas (Mutually Exclusive)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 descr="Gambar Bahan Vektor Kartun Sederhana Tas Sederhana, Tas, Kartun, Bahan PNG  dan Vektor dengan Latar Belakang Transparan untuk Unduh Grat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8" b="54562"/>
          <a:stretch/>
        </p:blipFill>
        <p:spPr bwMode="auto">
          <a:xfrm>
            <a:off x="6934200" y="4495800"/>
            <a:ext cx="2133600" cy="19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371600" y="304800"/>
            <a:ext cx="6116228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>
              <a:buSzPts val="3300"/>
            </a:pPr>
            <a:r>
              <a:rPr lang="en" sz="2100" dirty="0"/>
              <a:t>PROBABILITAS KEJADIAN </a:t>
            </a:r>
            <a:r>
              <a:rPr lang="en" sz="2100" dirty="0" smtClean="0"/>
              <a:t>MAJEMUK LEPAS</a:t>
            </a:r>
            <a:endParaRPr sz="2100"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380999" y="1066800"/>
            <a:ext cx="8134351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spcBef>
                <a:spcPts val="0"/>
              </a:spcBef>
              <a:buSzPct val="160955"/>
              <a:buNone/>
            </a:pPr>
            <a:r>
              <a:rPr lang="en" sz="2000" dirty="0"/>
              <a:t>Dua Kejadian Saling Lepas</a:t>
            </a:r>
            <a:endParaRPr sz="2000" dirty="0"/>
          </a:p>
          <a:p>
            <a:pPr marL="342900" lvl="1" indent="0">
              <a:buSzPct val="109719"/>
              <a:buNone/>
            </a:pP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Rumus: P (A </a:t>
            </a: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∪</a:t>
            </a:r>
            <a:r>
              <a:rPr lang="en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B) = P(A) + P (B)</a:t>
            </a:r>
            <a:endParaRPr sz="2000" dirty="0"/>
          </a:p>
          <a:p>
            <a:pPr marL="342900" lvl="1" indent="0">
              <a:buSzPct val="109719"/>
              <a:buNone/>
            </a:pPr>
            <a:endParaRPr sz="2000" dirty="0"/>
          </a:p>
          <a:p>
            <a:pPr marL="342900" lvl="1" indent="0">
              <a:buSzPct val="109719"/>
              <a:buNone/>
            </a:pPr>
            <a:r>
              <a:rPr lang="en" sz="2000" dirty="0"/>
              <a:t>Contoh : 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pelemparan sebuah dadu bermata 6, 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berapakah peluang mendapatkan dadu mata 1 atau 3 ?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Jawab :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{1}, B = {3}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n(A) = 1, n(B) = 1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Peluang mendapatkan dadu mata 1 atau 3:</a:t>
            </a:r>
            <a:endParaRPr sz="2000" dirty="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(A ∪ B) = P(A) + P (B)</a:t>
            </a:r>
            <a:b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(A ∪ B)  = 1/ 6 + 1/ 6 = 2/ 6 = 1/ 3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066800"/>
            <a:ext cx="2590603" cy="14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44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4356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2971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4. PROBABILITAS </a:t>
            </a:r>
            <a:r>
              <a:rPr lang="en-US" dirty="0"/>
              <a:t>KEJADIAN MAJEMUK </a:t>
            </a:r>
            <a:br>
              <a:rPr lang="en-US" dirty="0"/>
            </a:br>
            <a:r>
              <a:rPr lang="en-US" dirty="0" smtClean="0"/>
              <a:t>SALING BEBAS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45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1655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PROBABILITAS KEJADIAN MAJEMUK SALING BEBAS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Bebas</a:t>
            </a:r>
            <a:r>
              <a:rPr lang="en-US" dirty="0" smtClean="0"/>
              <a:t>/ </a:t>
            </a:r>
            <a:r>
              <a:rPr lang="en-US" dirty="0" err="1" smtClean="0"/>
              <a:t>Independen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A </a:t>
            </a:r>
            <a:r>
              <a:rPr lang="en-US" dirty="0" err="1" smtClean="0"/>
              <a:t>dan</a:t>
            </a:r>
            <a:r>
              <a:rPr lang="en-US" dirty="0" smtClean="0"/>
              <a:t> B </a:t>
            </a:r>
            <a:r>
              <a:rPr lang="en-US" dirty="0" err="1" smtClean="0"/>
              <a:t>dikatakan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Bebas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B,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sebaliknya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4338" name="Picture 2" descr="C:\Users\Arya\Documents\My PaperPort Documents\Samples\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276600"/>
            <a:ext cx="8686800" cy="221742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PROBABILITAS KEJADIAN </a:t>
            </a:r>
            <a:r>
              <a:rPr lang="en-US" b="1" dirty="0"/>
              <a:t>MAJEMUK SALING BEBAS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Arya\Documents\My PaperPort Documents\Samples\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7907819" cy="5410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1855" y="665346"/>
            <a:ext cx="147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6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6-A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48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531296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29" y="304800"/>
            <a:ext cx="6363567" cy="20154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3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210"/>
            <a:ext cx="8229600" cy="99060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Sample space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/>
              <a:t>possible outcomes when a coin is flipped </a:t>
            </a:r>
            <a:endParaRPr lang="en-US" sz="2000" dirty="0" smtClean="0"/>
          </a:p>
          <a:p>
            <a:r>
              <a:rPr lang="en-US" sz="2000" i="1" dirty="0" smtClean="0"/>
              <a:t>H </a:t>
            </a:r>
            <a:r>
              <a:rPr lang="en-US" sz="2000" dirty="0"/>
              <a:t>and </a:t>
            </a:r>
            <a:r>
              <a:rPr lang="en-US" sz="2000" i="1" dirty="0"/>
              <a:t>T </a:t>
            </a:r>
            <a:r>
              <a:rPr lang="en-US" sz="2000" dirty="0"/>
              <a:t>correspond to heads and tails </a:t>
            </a:r>
            <a:endParaRPr lang="en-US" sz="2000" dirty="0" smtClean="0"/>
          </a:p>
          <a:p>
            <a:r>
              <a:rPr lang="en-US" sz="2000" dirty="0" err="1" smtClean="0"/>
              <a:t>Maka</a:t>
            </a:r>
            <a:r>
              <a:rPr lang="en-US" sz="2000" dirty="0" smtClean="0"/>
              <a:t> n(s) =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</a:t>
            </a:r>
            <a:r>
              <a:rPr lang="en-US" sz="2000" dirty="0" err="1" smtClean="0"/>
              <a:t>semua</a:t>
            </a:r>
            <a:r>
              <a:rPr lang="en-US" sz="2000" dirty="0" smtClean="0"/>
              <a:t> possible outcomes = 2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satu</a:t>
            </a:r>
            <a:r>
              <a:rPr lang="en-US" sz="2000" dirty="0" smtClean="0"/>
              <a:t> </a:t>
            </a:r>
            <a:r>
              <a:rPr lang="en-US" sz="2000" dirty="0" err="1" smtClean="0"/>
              <a:t>dadu</a:t>
            </a:r>
            <a:r>
              <a:rPr lang="en-US" sz="2000" dirty="0" smtClean="0"/>
              <a:t>, </a:t>
            </a:r>
            <a:r>
              <a:rPr lang="en-US" sz="2000" dirty="0" err="1" smtClean="0"/>
              <a:t>maka</a:t>
            </a:r>
            <a:r>
              <a:rPr lang="en-US" sz="2000" dirty="0" smtClean="0"/>
              <a:t> n (s) = 6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56" y="1459147"/>
            <a:ext cx="1581371" cy="51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05200"/>
            <a:ext cx="3318826" cy="15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B02A-F76C-466B-BC60-01582C64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52400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Probabilitas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Majemuk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bebas</a:t>
            </a:r>
            <a:endParaRPr lang="id-ID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14CC-FB47-412E-A36E-DDEE871F0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609600"/>
            <a:ext cx="7886700" cy="172831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pelemparan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dadu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kemungkinan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munculnya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kali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daripada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ganjil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Tercatat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munculnya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B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munculnya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kuadrat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sempurna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dan B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(independent)?</a:t>
            </a:r>
            <a:endParaRPr lang="id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4BD8C-753E-4F70-B2C4-62F8F4015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42" t="21302" r="3189" b="15249"/>
          <a:stretch/>
        </p:blipFill>
        <p:spPr>
          <a:xfrm>
            <a:off x="1044794" y="2114032"/>
            <a:ext cx="6921062" cy="47439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50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191000"/>
            <a:ext cx="2286000" cy="1285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8829" y="167268"/>
            <a:ext cx="131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7-A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63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6" y="194524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6" y="4913678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51F8D1-3D65-4C0D-BBDA-C1429E5C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250"/>
            <a:ext cx="9144000" cy="51435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"/>
              </a:rPr>
              <a:t>Andi </a:t>
            </a:r>
            <a:r>
              <a:rPr lang="en-US" sz="1800" dirty="0" err="1">
                <a:latin typeface="Roboto"/>
              </a:rPr>
              <a:t>melempar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dua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buah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, </a:t>
            </a:r>
            <a:r>
              <a:rPr lang="en-US" sz="1800" dirty="0" err="1">
                <a:latin typeface="Roboto"/>
              </a:rPr>
              <a:t>berapakah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peluang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muncul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angka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genap</a:t>
            </a:r>
            <a:r>
              <a:rPr lang="en-US" sz="1800" dirty="0">
                <a:latin typeface="Roboto"/>
              </a:rPr>
              <a:t> prima </a:t>
            </a:r>
            <a:r>
              <a:rPr lang="en-US" sz="1800" dirty="0" err="1">
                <a:latin typeface="Roboto"/>
              </a:rPr>
              <a:t>pada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pertama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dan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angka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ganjil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pada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kedua</a:t>
            </a:r>
            <a:r>
              <a:rPr lang="en-US" sz="1800" dirty="0">
                <a:latin typeface="Roboto"/>
              </a:rPr>
              <a:t>! </a:t>
            </a:r>
            <a:endParaRPr lang="en-US" sz="1800" dirty="0" smtClean="0">
              <a:latin typeface="Roboto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Roboto"/>
              </a:rPr>
              <a:t>Jawaban</a:t>
            </a:r>
            <a:r>
              <a:rPr lang="en-US" sz="1800" dirty="0" smtClean="0">
                <a:latin typeface="Roboto"/>
              </a:rPr>
              <a:t> </a:t>
            </a:r>
            <a:r>
              <a:rPr lang="en-US" sz="1800" dirty="0">
                <a:latin typeface="Roboto"/>
              </a:rPr>
              <a:t>:</a:t>
            </a:r>
          </a:p>
          <a:p>
            <a:pPr marL="0" indent="0" fontAlgn="base">
              <a:buNone/>
            </a:pPr>
            <a:r>
              <a:rPr lang="en-US" sz="1800" dirty="0" err="1">
                <a:latin typeface="Roboto"/>
              </a:rPr>
              <a:t>misalkan</a:t>
            </a:r>
            <a:r>
              <a:rPr lang="en-US" sz="1800" dirty="0">
                <a:latin typeface="Roboto"/>
              </a:rPr>
              <a:t> A = </a:t>
            </a:r>
            <a:r>
              <a:rPr lang="en-US" sz="1800" dirty="0" err="1">
                <a:latin typeface="Roboto"/>
              </a:rPr>
              <a:t>kejadian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muncul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mata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genap</a:t>
            </a:r>
            <a:r>
              <a:rPr lang="en-US" sz="1800" dirty="0">
                <a:latin typeface="Roboto"/>
              </a:rPr>
              <a:t> prima </a:t>
            </a:r>
            <a:r>
              <a:rPr lang="en-US" sz="1800" dirty="0" err="1">
                <a:latin typeface="Roboto"/>
              </a:rPr>
              <a:t>pada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pertama</a:t>
            </a:r>
            <a:endParaRPr lang="en-US" sz="1800" dirty="0">
              <a:latin typeface="Roboto"/>
            </a:endParaRPr>
          </a:p>
          <a:p>
            <a:pPr marL="0" indent="0" fontAlgn="base">
              <a:buNone/>
            </a:pPr>
            <a:r>
              <a:rPr lang="en-US" sz="1800" dirty="0">
                <a:latin typeface="Roboto"/>
              </a:rPr>
              <a:t>A={2}, </a:t>
            </a:r>
            <a:r>
              <a:rPr lang="en-US" sz="1800" dirty="0" err="1">
                <a:latin typeface="Roboto"/>
              </a:rPr>
              <a:t>maka</a:t>
            </a:r>
            <a:r>
              <a:rPr lang="en-US" sz="1800" dirty="0">
                <a:latin typeface="Roboto"/>
              </a:rPr>
              <a:t> P(A) = 1/6</a:t>
            </a:r>
          </a:p>
          <a:p>
            <a:pPr marL="0" indent="0" fontAlgn="base">
              <a:buNone/>
            </a:pPr>
            <a:r>
              <a:rPr lang="en-US" sz="1800" dirty="0" err="1">
                <a:latin typeface="Roboto"/>
              </a:rPr>
              <a:t>misalkan</a:t>
            </a:r>
            <a:r>
              <a:rPr lang="en-US" sz="1800" dirty="0">
                <a:latin typeface="Roboto"/>
              </a:rPr>
              <a:t> B = </a:t>
            </a:r>
            <a:r>
              <a:rPr lang="en-US" sz="1800" dirty="0" err="1">
                <a:latin typeface="Roboto"/>
              </a:rPr>
              <a:t>kejadian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muncul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mata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ganjil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pada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dadu</a:t>
            </a:r>
            <a:r>
              <a:rPr lang="en-US" sz="1800" dirty="0">
                <a:latin typeface="Roboto"/>
              </a:rPr>
              <a:t> </a:t>
            </a:r>
            <a:r>
              <a:rPr lang="en-US" sz="1800" dirty="0" err="1">
                <a:latin typeface="Roboto"/>
              </a:rPr>
              <a:t>kedua</a:t>
            </a:r>
            <a:r>
              <a:rPr lang="en-US" sz="1800" dirty="0">
                <a:latin typeface="Roboto"/>
              </a:rPr>
              <a:t> </a:t>
            </a:r>
            <a:endParaRPr lang="en-US" sz="1800" dirty="0" smtClean="0">
              <a:latin typeface="Roboto"/>
            </a:endParaRPr>
          </a:p>
          <a:p>
            <a:pPr marL="0" indent="0" fontAlgn="base">
              <a:buNone/>
            </a:pPr>
            <a:r>
              <a:rPr lang="en-US" sz="1800" dirty="0" smtClean="0">
                <a:latin typeface="Roboto"/>
              </a:rPr>
              <a:t>B= </a:t>
            </a:r>
            <a:r>
              <a:rPr lang="en-US" sz="1800" dirty="0">
                <a:latin typeface="Roboto"/>
              </a:rPr>
              <a:t>{1,3,5} </a:t>
            </a:r>
            <a:r>
              <a:rPr lang="en-US" sz="1800" dirty="0" err="1">
                <a:latin typeface="Roboto"/>
              </a:rPr>
              <a:t>maka</a:t>
            </a:r>
            <a:r>
              <a:rPr lang="en-US" sz="1800" dirty="0">
                <a:latin typeface="Roboto"/>
              </a:rPr>
              <a:t> P(B) = </a:t>
            </a:r>
            <a:r>
              <a:rPr lang="en-US" sz="1800" dirty="0" smtClean="0">
                <a:latin typeface="Roboto"/>
              </a:rPr>
              <a:t>3/6</a:t>
            </a:r>
          </a:p>
          <a:p>
            <a:pPr marL="0" indent="0">
              <a:buNone/>
            </a:pPr>
            <a:r>
              <a:rPr lang="en-US" sz="1800" dirty="0" err="1"/>
              <a:t>Kejadian</a:t>
            </a:r>
            <a:r>
              <a:rPr lang="en-US" sz="1800" dirty="0"/>
              <a:t> A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mempengaruhi</a:t>
            </a:r>
            <a:r>
              <a:rPr lang="en-US" sz="1800" dirty="0"/>
              <a:t> </a:t>
            </a:r>
            <a:r>
              <a:rPr lang="en-US" sz="1800" dirty="0" err="1"/>
              <a:t>kejadian</a:t>
            </a:r>
            <a:r>
              <a:rPr lang="en-US" sz="1800" dirty="0"/>
              <a:t> B,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rumus</a:t>
            </a:r>
            <a:r>
              <a:rPr lang="en-US" sz="1800" dirty="0"/>
              <a:t> :</a:t>
            </a:r>
          </a:p>
          <a:p>
            <a:pPr marL="0" indent="0">
              <a:buNone/>
            </a:pPr>
            <a:r>
              <a:rPr lang="en-US" sz="1800" dirty="0"/>
              <a:t>P(A n B) = P(A) . P(B)</a:t>
            </a:r>
          </a:p>
          <a:p>
            <a:pPr marL="0" indent="0">
              <a:buNone/>
            </a:pPr>
            <a:r>
              <a:rPr lang="en-US" sz="1800" dirty="0"/>
              <a:t>P(A n B ) = 1/6 .3/6 = 1/12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Jadi</a:t>
            </a:r>
            <a:r>
              <a:rPr lang="en-US" sz="1800" dirty="0"/>
              <a:t>, </a:t>
            </a:r>
            <a:r>
              <a:rPr lang="en-US" sz="1800" dirty="0" err="1"/>
              <a:t>peluang</a:t>
            </a:r>
            <a:r>
              <a:rPr lang="en-US" sz="1800" dirty="0"/>
              <a:t> </a:t>
            </a:r>
            <a:r>
              <a:rPr lang="en-US" sz="1800" dirty="0" err="1"/>
              <a:t>muncul</a:t>
            </a:r>
            <a:r>
              <a:rPr lang="en-US" sz="1800" dirty="0"/>
              <a:t> </a:t>
            </a:r>
            <a:r>
              <a:rPr lang="en-US" sz="1800" dirty="0" err="1"/>
              <a:t>angka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 err="1" smtClean="0"/>
              <a:t>genap</a:t>
            </a:r>
            <a:r>
              <a:rPr lang="en-US" sz="1800" dirty="0" smtClean="0"/>
              <a:t> </a:t>
            </a:r>
            <a:r>
              <a:rPr lang="en-US" sz="1800" dirty="0"/>
              <a:t>prima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dadu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/>
              <a:t>angka</a:t>
            </a:r>
            <a:r>
              <a:rPr lang="en-US" sz="1800" dirty="0"/>
              <a:t> </a:t>
            </a:r>
            <a:r>
              <a:rPr lang="en-US" sz="1800" dirty="0" err="1"/>
              <a:t>ganjil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dadu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endParaRPr lang="en-US" sz="1800" dirty="0">
              <a:latin typeface="Roboto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04" y="3733800"/>
            <a:ext cx="4271492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5638800"/>
            <a:ext cx="225414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P(A n B) = 3/36 = 1/12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7207-2BA2-4F36-A392-8FC358470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066800"/>
            <a:ext cx="6858000" cy="65008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450"/>
              </a:spcAft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Pada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pelemparan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3 uang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logam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tunjukkanlah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bahwa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muka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3 uang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logam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saling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bebas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C71D-4011-44AE-944A-A7141725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921669"/>
            <a:ext cx="8382000" cy="4529137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Jawab 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Ruang </a:t>
            </a:r>
            <a:r>
              <a:rPr lang="en-US" sz="1400" dirty="0" err="1"/>
              <a:t>sampel</a:t>
            </a:r>
            <a:r>
              <a:rPr lang="en-US" sz="1400" dirty="0"/>
              <a:t> (S) = {(</a:t>
            </a:r>
            <a:r>
              <a:rPr lang="en-US" sz="1400" dirty="0" err="1"/>
              <a:t>m,m,m</a:t>
            </a:r>
            <a:r>
              <a:rPr lang="en-US" sz="1400" dirty="0"/>
              <a:t>), (</a:t>
            </a:r>
            <a:r>
              <a:rPr lang="en-US" sz="1400" dirty="0" err="1"/>
              <a:t>m,m,b</a:t>
            </a:r>
            <a:r>
              <a:rPr lang="en-US" sz="1400" dirty="0"/>
              <a:t>), (</a:t>
            </a:r>
            <a:r>
              <a:rPr lang="en-US" sz="1400" dirty="0" err="1"/>
              <a:t>m,b,m</a:t>
            </a:r>
            <a:r>
              <a:rPr lang="en-US" sz="1400" dirty="0"/>
              <a:t>), (</a:t>
            </a:r>
            <a:r>
              <a:rPr lang="en-US" sz="1400" dirty="0" err="1"/>
              <a:t>m,b,b</a:t>
            </a:r>
            <a:r>
              <a:rPr lang="en-US" sz="1400" dirty="0"/>
              <a:t>), (</a:t>
            </a:r>
            <a:r>
              <a:rPr lang="en-US" sz="1400" dirty="0" err="1"/>
              <a:t>b,m,m</a:t>
            </a:r>
            <a:r>
              <a:rPr lang="en-US" sz="1400" dirty="0"/>
              <a:t>), (</a:t>
            </a:r>
            <a:r>
              <a:rPr lang="en-US" sz="1400" dirty="0" err="1"/>
              <a:t>b,m,b</a:t>
            </a:r>
            <a:r>
              <a:rPr lang="en-US" sz="1400" dirty="0"/>
              <a:t>), (</a:t>
            </a:r>
            <a:r>
              <a:rPr lang="en-US" sz="1400" dirty="0" err="1"/>
              <a:t>b,b,m</a:t>
            </a:r>
            <a:r>
              <a:rPr lang="en-US" sz="1400" dirty="0"/>
              <a:t>), (</a:t>
            </a:r>
            <a:r>
              <a:rPr lang="en-US" sz="1400" dirty="0" err="1"/>
              <a:t>b,b,b</a:t>
            </a:r>
            <a:r>
              <a:rPr lang="en-US" sz="1400" dirty="0"/>
              <a:t>)} = 8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/>
              <a:t>Misalkan</a:t>
            </a:r>
            <a:endParaRPr lang="en-US" sz="14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A = </a:t>
            </a:r>
            <a:r>
              <a:rPr lang="en-US" sz="1400" dirty="0" err="1"/>
              <a:t>kejadian</a:t>
            </a:r>
            <a:r>
              <a:rPr lang="en-US" sz="1400" dirty="0"/>
              <a:t> </a:t>
            </a:r>
            <a:r>
              <a:rPr lang="en-US" sz="1400" dirty="0" err="1"/>
              <a:t>muncul</a:t>
            </a:r>
            <a:r>
              <a:rPr lang="en-US" sz="1400" dirty="0"/>
              <a:t> </a:t>
            </a:r>
            <a:r>
              <a:rPr lang="en-US" sz="1400" dirty="0" err="1"/>
              <a:t>muka</a:t>
            </a:r>
            <a:r>
              <a:rPr lang="en-US" sz="1400" dirty="0"/>
              <a:t> uang </a:t>
            </a:r>
            <a:r>
              <a:rPr lang="en-US" sz="1400" dirty="0" err="1"/>
              <a:t>logam</a:t>
            </a:r>
            <a:r>
              <a:rPr lang="en-US" sz="1400" dirty="0"/>
              <a:t> 1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B = </a:t>
            </a:r>
            <a:r>
              <a:rPr lang="en-US" sz="1400" dirty="0" err="1"/>
              <a:t>kejadian</a:t>
            </a:r>
            <a:r>
              <a:rPr lang="en-US" sz="1400" dirty="0"/>
              <a:t> </a:t>
            </a:r>
            <a:r>
              <a:rPr lang="en-US" sz="1400" dirty="0" err="1"/>
              <a:t>muncul</a:t>
            </a:r>
            <a:r>
              <a:rPr lang="en-US" sz="1400" dirty="0"/>
              <a:t> </a:t>
            </a:r>
            <a:r>
              <a:rPr lang="en-US" sz="1400" dirty="0" err="1"/>
              <a:t>muka</a:t>
            </a:r>
            <a:r>
              <a:rPr lang="en-US" sz="1400" dirty="0"/>
              <a:t> uang </a:t>
            </a:r>
            <a:r>
              <a:rPr lang="en-US" sz="1400" dirty="0" err="1"/>
              <a:t>logam</a:t>
            </a:r>
            <a:r>
              <a:rPr lang="en-US" sz="1400" dirty="0"/>
              <a:t> 2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C = </a:t>
            </a:r>
            <a:r>
              <a:rPr lang="en-US" sz="1400" dirty="0" err="1"/>
              <a:t>kejadian</a:t>
            </a:r>
            <a:r>
              <a:rPr lang="en-US" sz="1400" dirty="0"/>
              <a:t> </a:t>
            </a:r>
            <a:r>
              <a:rPr lang="en-US" sz="1400" dirty="0" err="1"/>
              <a:t>muncul</a:t>
            </a:r>
            <a:r>
              <a:rPr lang="en-US" sz="1400" dirty="0"/>
              <a:t> </a:t>
            </a:r>
            <a:r>
              <a:rPr lang="en-US" sz="1400" dirty="0" err="1"/>
              <a:t>muka</a:t>
            </a:r>
            <a:r>
              <a:rPr lang="en-US" sz="1400" dirty="0"/>
              <a:t> uang </a:t>
            </a:r>
            <a:r>
              <a:rPr lang="en-US" sz="1400" dirty="0" err="1"/>
              <a:t>logam</a:t>
            </a:r>
            <a:r>
              <a:rPr lang="en-US" sz="1400" dirty="0"/>
              <a:t> 3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14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diperoleh</a:t>
            </a:r>
            <a:endParaRPr lang="en-US" sz="14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A = {(</a:t>
            </a:r>
            <a:r>
              <a:rPr lang="en-US" sz="1400" dirty="0" err="1"/>
              <a:t>m,m,m</a:t>
            </a:r>
            <a:r>
              <a:rPr lang="en-US" sz="1400" dirty="0"/>
              <a:t>), (</a:t>
            </a:r>
            <a:r>
              <a:rPr lang="en-US" sz="1400" dirty="0" err="1"/>
              <a:t>m,m,b</a:t>
            </a:r>
            <a:r>
              <a:rPr lang="en-US" sz="1400" dirty="0"/>
              <a:t>), (</a:t>
            </a:r>
            <a:r>
              <a:rPr lang="en-US" sz="1400" dirty="0" err="1"/>
              <a:t>m,b,m</a:t>
            </a:r>
            <a:r>
              <a:rPr lang="en-US" sz="1400" dirty="0"/>
              <a:t>), (</a:t>
            </a:r>
            <a:r>
              <a:rPr lang="en-US" sz="1400" dirty="0" err="1"/>
              <a:t>m,b,b</a:t>
            </a:r>
            <a:r>
              <a:rPr lang="en-US" sz="1400" dirty="0"/>
              <a:t>)} = 4/8 = 1/2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B = {(</a:t>
            </a:r>
            <a:r>
              <a:rPr lang="en-US" sz="1400" dirty="0" err="1"/>
              <a:t>m,m,m</a:t>
            </a:r>
            <a:r>
              <a:rPr lang="en-US" sz="1400" dirty="0"/>
              <a:t>), (</a:t>
            </a:r>
            <a:r>
              <a:rPr lang="en-US" sz="1400" dirty="0" err="1"/>
              <a:t>m,m,b</a:t>
            </a:r>
            <a:r>
              <a:rPr lang="en-US" sz="1400" dirty="0"/>
              <a:t>), (</a:t>
            </a:r>
            <a:r>
              <a:rPr lang="en-US" sz="1400" dirty="0" err="1"/>
              <a:t>b,m,m</a:t>
            </a:r>
            <a:r>
              <a:rPr lang="en-US" sz="1400" dirty="0"/>
              <a:t>), (</a:t>
            </a:r>
            <a:r>
              <a:rPr lang="en-US" sz="1400" dirty="0" err="1"/>
              <a:t>b,m,b</a:t>
            </a:r>
            <a:r>
              <a:rPr lang="en-US" sz="1400" dirty="0"/>
              <a:t>)} = 4/8 = 1/2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C = {(</a:t>
            </a:r>
            <a:r>
              <a:rPr lang="en-US" sz="1400" dirty="0" err="1"/>
              <a:t>m,m,m</a:t>
            </a:r>
            <a:r>
              <a:rPr lang="en-US" sz="1400" dirty="0"/>
              <a:t>), (</a:t>
            </a:r>
            <a:r>
              <a:rPr lang="en-US" sz="1400" dirty="0" err="1"/>
              <a:t>m,b,m</a:t>
            </a:r>
            <a:r>
              <a:rPr lang="en-US" sz="1400" dirty="0"/>
              <a:t>), (</a:t>
            </a:r>
            <a:r>
              <a:rPr lang="en-US" sz="1400" dirty="0" err="1"/>
              <a:t>b,m,m</a:t>
            </a:r>
            <a:r>
              <a:rPr lang="en-US" sz="1400" dirty="0"/>
              <a:t>), (</a:t>
            </a:r>
            <a:r>
              <a:rPr lang="en-US" sz="1400" dirty="0" err="1"/>
              <a:t>b,b,m</a:t>
            </a:r>
            <a:r>
              <a:rPr lang="en-US" sz="1400" dirty="0"/>
              <a:t>)} = 4/8 = 1/2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P(A n B) = (</a:t>
            </a:r>
            <a:r>
              <a:rPr lang="en-US" sz="1400" dirty="0" err="1"/>
              <a:t>m,m,m</a:t>
            </a:r>
            <a:r>
              <a:rPr lang="en-US" sz="1400" dirty="0"/>
              <a:t>) = 1/8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14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/>
              <a:t>Sehingga</a:t>
            </a:r>
            <a:r>
              <a:rPr lang="en-US" sz="1400" dirty="0"/>
              <a:t>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P(A n B n C) = P(A) . P(B) . P(C)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                     = 1/2 . 1/2 . 1/2 = 1/8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Jadi, </a:t>
            </a:r>
            <a:r>
              <a:rPr lang="en-US" sz="1400" dirty="0" err="1"/>
              <a:t>kejadian</a:t>
            </a:r>
            <a:r>
              <a:rPr lang="en-US" sz="1400" dirty="0"/>
              <a:t> A, B dan C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tiga</a:t>
            </a:r>
            <a:r>
              <a:rPr lang="en-US" sz="1400" dirty="0"/>
              <a:t> </a:t>
            </a:r>
            <a:r>
              <a:rPr lang="en-US" sz="1400" dirty="0" err="1"/>
              <a:t>kejadian</a:t>
            </a:r>
            <a:r>
              <a:rPr lang="en-US" sz="1400" dirty="0"/>
              <a:t> </a:t>
            </a:r>
            <a:r>
              <a:rPr lang="en-US" sz="1400" dirty="0" err="1"/>
              <a:t>saling</a:t>
            </a:r>
            <a:r>
              <a:rPr lang="en-US" sz="1400" dirty="0"/>
              <a:t> </a:t>
            </a:r>
            <a:r>
              <a:rPr lang="en-US" sz="1400" dirty="0" err="1"/>
              <a:t>bebas</a:t>
            </a:r>
            <a:r>
              <a:rPr lang="en-US" sz="14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EDB1A-6AB3-498B-AF89-BA839AA4A7D9}"/>
              </a:ext>
            </a:extLst>
          </p:cNvPr>
          <p:cNvSpPr txBox="1">
            <a:spLocks/>
          </p:cNvSpPr>
          <p:nvPr/>
        </p:nvSpPr>
        <p:spPr>
          <a:xfrm>
            <a:off x="990600" y="609600"/>
            <a:ext cx="6858000" cy="2714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lnSpc>
                <a:spcPct val="100000"/>
              </a:lnSpc>
            </a:pP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Probabilitas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Kejadian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Majemuk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Saling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Bebas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/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Independen</a:t>
            </a:r>
            <a:endParaRPr lang="en-US" sz="2000" b="1" dirty="0">
              <a:solidFill>
                <a:srgbClr val="002060"/>
              </a:solidFill>
              <a:latin typeface="Calibri" panose="020F0502020204030204"/>
              <a:cs typeface="Poppins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tiga uang logam ditos bersama sama tentukanlah peluang kejadianA. muncul 3  gambarB. muncul 2 - Brainly.co.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18923"/>
            <a:ext cx="3272810" cy="267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201273"/>
            <a:ext cx="131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0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8-A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10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EBEBF8A-D7D4-4D90-98FC-2D9B09D4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3" y="1329201"/>
            <a:ext cx="4939868" cy="964620"/>
          </a:xfrm>
        </p:spPr>
        <p:txBody>
          <a:bodyPr anchor="b">
            <a:normAutofit fontScale="90000"/>
          </a:bodyPr>
          <a:lstStyle/>
          <a:p>
            <a:r>
              <a:rPr lang="en-US" dirty="0" err="1"/>
              <a:t>Soal</a:t>
            </a:r>
            <a:r>
              <a:rPr lang="en-US" dirty="0"/>
              <a:t> 1(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)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BEEED30-FA13-4AAB-AFFB-B88433BEB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4" y="2686051"/>
            <a:ext cx="4939867" cy="2839064"/>
          </a:xfrm>
        </p:spPr>
        <p:txBody>
          <a:bodyPr>
            <a:normAutofit lnSpcReduction="10000"/>
          </a:bodyPr>
          <a:lstStyle/>
          <a:p>
            <a:r>
              <a:rPr lang="en-US" sz="1500"/>
              <a:t>Sekarang yang harus dibandingkan adalah apakah kejadian merupakan kejadian saling bebas ?</a:t>
            </a:r>
          </a:p>
          <a:p>
            <a:pPr marL="0" indent="0">
              <a:buNone/>
            </a:pPr>
            <a:r>
              <a:rPr lang="en-US" sz="15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P(A n B n C) = P(A).P(B).P(C) ?</a:t>
            </a:r>
          </a:p>
          <a:p>
            <a:pPr marL="0" indent="0">
              <a:buNone/>
            </a:pP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Diketahui :</a:t>
            </a:r>
          </a:p>
          <a:p>
            <a:pPr marL="0" indent="0">
              <a:buNone/>
            </a:pPr>
            <a:r>
              <a:rPr lang="en-US" sz="15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P(A n B n C)= n(A n B n C) / n(s) = 1/8</a:t>
            </a:r>
          </a:p>
          <a:p>
            <a:pPr marL="0" indent="0">
              <a:buNone/>
            </a:pPr>
            <a:r>
              <a:rPr lang="en-US" sz="1500"/>
              <a:t>P(A) = ½ , P(B) = ½, P(C) = ½</a:t>
            </a:r>
          </a:p>
          <a:p>
            <a:pPr marL="0" indent="0">
              <a:buNone/>
            </a:pPr>
            <a:r>
              <a:rPr lang="en-US" sz="1500"/>
              <a:t>1/8 = ½. ½. ½</a:t>
            </a:r>
          </a:p>
          <a:p>
            <a:pPr marL="0" indent="0">
              <a:buNone/>
            </a:pPr>
            <a:r>
              <a:rPr lang="en-US" sz="1500"/>
              <a:t>1/8 = 1/8</a:t>
            </a:r>
          </a:p>
          <a:p>
            <a:pPr marL="0" indent="0">
              <a:buNone/>
            </a:pPr>
            <a:r>
              <a:rPr lang="en-US" sz="1500"/>
              <a:t>Sehingga dapat disimpulkan kejadian ini merupakan kejadian saling bebas.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5" name="Picture 4" descr="Potongan permainan tic-tac-toe besi">
            <a:extLst>
              <a:ext uri="{FF2B5EF4-FFF2-40B4-BE49-F238E27FC236}">
                <a16:creationId xmlns:a16="http://schemas.microsoft.com/office/drawing/2014/main" id="{6D4D4D65-7139-4F98-B958-4A65E6A0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4" r="31421"/>
          <a:stretch/>
        </p:blipFill>
        <p:spPr>
          <a:xfrm>
            <a:off x="16" y="857257"/>
            <a:ext cx="3476678" cy="5143493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1" y="2443588"/>
            <a:ext cx="4732020" cy="0"/>
          </a:xfrm>
          <a:prstGeom prst="line">
            <a:avLst/>
          </a:prstGeom>
          <a:ln w="19050">
            <a:solidFill>
              <a:srgbClr val="5C8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FF4C8093-E0E4-45C5-A403-CF5D3C108A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286145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SzPct val="128006"/>
              <a:buNone/>
            </a:pPr>
            <a:r>
              <a:rPr lang="en" sz="1640"/>
              <a:t>2. Dua Kejadian Saling Bebas</a:t>
            </a:r>
            <a:endParaRPr sz="1640"/>
          </a:p>
          <a:p>
            <a:pPr marL="0" indent="0">
              <a:buSzPct val="128006"/>
              <a:buNone/>
            </a:pPr>
            <a:endParaRPr sz="1640"/>
          </a:p>
          <a:p>
            <a:pPr marL="0" indent="0">
              <a:buClr>
                <a:srgbClr val="000000"/>
              </a:buClr>
              <a:buSzPct val="128006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Rumus :</a:t>
            </a:r>
            <a:r>
              <a:rPr lang="en" sz="164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640"/>
          </a:p>
          <a:p>
            <a:pPr marL="0" indent="0">
              <a:buClr>
                <a:srgbClr val="000000"/>
              </a:buClr>
              <a:buSzPct val="128006"/>
              <a:buNone/>
            </a:pPr>
            <a:r>
              <a:rPr lang="en" sz="164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 (A ∩ B) = P (A) X P (B)</a:t>
            </a:r>
            <a:endParaRPr sz="1640"/>
          </a:p>
          <a:p>
            <a:pPr marL="0" indent="0">
              <a:buClr>
                <a:srgbClr val="000000"/>
              </a:buClr>
              <a:buSzPct val="128006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Contoh : </a:t>
            </a:r>
            <a:endParaRPr sz="1640"/>
          </a:p>
          <a:p>
            <a:pPr marL="342900" lvl="1" indent="0" algn="just">
              <a:buClr>
                <a:srgbClr val="000000"/>
              </a:buClr>
              <a:buSzPct val="109719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Apabila peluang Gilang bisa menyelesaikan sebuah soal yaitu 0,4 serta peluang Putra bisa menyelesaikan soal yang sama yaitu 0,3 maka peluang mereka berdua bisa menyelesaikan soal tersebut yaitu …</a:t>
            </a:r>
            <a:endParaRPr sz="1640"/>
          </a:p>
          <a:p>
            <a:pPr marL="0" indent="0" algn="just">
              <a:buClr>
                <a:srgbClr val="000000"/>
              </a:buClr>
              <a:buSzPct val="128006"/>
              <a:buNone/>
            </a:pPr>
            <a:r>
              <a:rPr lang="en" sz="164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Jawab :</a:t>
            </a:r>
            <a:endParaRPr sz="164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P(A) = 0,4</a:t>
            </a:r>
            <a:endParaRPr sz="164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P(B) = 0,3</a:t>
            </a:r>
            <a:endParaRPr sz="164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Peluang Gilang dan Putra bisa menyelesaikan soal adalah:</a:t>
            </a:r>
            <a:endParaRPr sz="1640"/>
          </a:p>
          <a:p>
            <a:pPr marL="342900" lvl="1" indent="0">
              <a:buClr>
                <a:srgbClr val="000000"/>
              </a:buClr>
              <a:buSzPct val="109719"/>
              <a:buNone/>
            </a:pPr>
            <a:r>
              <a:rPr lang="en" sz="16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 (A ∩ B) = P (A) X P (B) = 0,4 x 0,3 = 0,12</a:t>
            </a:r>
            <a:endParaRPr sz="1640"/>
          </a:p>
          <a:p>
            <a:pPr marL="0" indent="0" algn="just">
              <a:buSzPct val="128006"/>
              <a:buNone/>
            </a:pPr>
            <a:endParaRPr sz="164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56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6265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2971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5. PROBABILITAS </a:t>
            </a:r>
            <a:r>
              <a:rPr lang="en-US" dirty="0"/>
              <a:t>KEJADIAN </a:t>
            </a:r>
            <a:r>
              <a:rPr lang="en-US" dirty="0" smtClean="0"/>
              <a:t>BERSYARAT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57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84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PROBABILITAS BERSYARAT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6387" name="Picture 3" descr="C:\Users\Arya\Documents\My PaperPort Documents\Samples\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2525"/>
            <a:ext cx="8686800" cy="525687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PROBABILITAS BERSYARAT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Arya\Documents\My PaperPort Documents\Samples\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98405"/>
            <a:ext cx="8686800" cy="510239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2012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9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Sample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Sample space bisa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kata-kata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8" y="2286000"/>
            <a:ext cx="6335009" cy="64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3146190"/>
            <a:ext cx="3267531" cy="72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6" y="3980146"/>
            <a:ext cx="644932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PROBABILITAS BERSYARAT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C:\Users\Arya\Documents\My PaperPort Documents\Samples\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124" y="899844"/>
            <a:ext cx="6172200" cy="557647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92275" y="4610984"/>
            <a:ext cx="188384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P(B/A) =  460/600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314" name="Picture 2" descr="Jangan Minder, Ini Keuntungan Bekerja di Perusahaan Kecil Halaman all -  Kompas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44"/>
          <a:stretch/>
        </p:blipFill>
        <p:spPr bwMode="auto">
          <a:xfrm>
            <a:off x="5840855" y="1877435"/>
            <a:ext cx="2186690" cy="21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9-A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9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E25DDF-0719-4DA2-9572-1186D201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Contoh</a:t>
            </a:r>
            <a:r>
              <a:rPr lang="en-US" b="1" dirty="0"/>
              <a:t> </a:t>
            </a:r>
            <a:r>
              <a:rPr lang="en-US" b="1" dirty="0" err="1"/>
              <a:t>Soal</a:t>
            </a:r>
            <a:r>
              <a:rPr lang="en-US" b="1" dirty="0"/>
              <a:t> </a:t>
            </a:r>
            <a:r>
              <a:rPr lang="en-US" b="1" dirty="0" err="1"/>
              <a:t>Probabilitas</a:t>
            </a:r>
            <a:r>
              <a:rPr lang="en-US" b="1" dirty="0"/>
              <a:t> </a:t>
            </a:r>
            <a:r>
              <a:rPr lang="en-US" b="1" dirty="0" err="1"/>
              <a:t>Kejadian</a:t>
            </a:r>
            <a:r>
              <a:rPr lang="en-US" b="1" dirty="0"/>
              <a:t> </a:t>
            </a:r>
            <a:r>
              <a:rPr lang="en-US" b="1" dirty="0" err="1"/>
              <a:t>Bersyarat</a:t>
            </a:r>
            <a:endParaRPr lang="en-ID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031C13-9E5E-45BE-B469-4A06F823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681"/>
            <a:ext cx="7886700" cy="34682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Dalam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kotak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5 bola </a:t>
            </a:r>
            <a:r>
              <a:rPr lang="en-US" sz="2400" dirty="0" err="1"/>
              <a:t>merah</a:t>
            </a:r>
            <a:r>
              <a:rPr lang="en-US" sz="2400" dirty="0"/>
              <a:t>, 2 bola </a:t>
            </a:r>
            <a:r>
              <a:rPr lang="en-US" sz="2400" dirty="0" err="1"/>
              <a:t>putih</a:t>
            </a:r>
            <a:r>
              <a:rPr lang="en-US" sz="2400" dirty="0"/>
              <a:t>, dan 4 bola </a:t>
            </a:r>
            <a:r>
              <a:rPr lang="en-US" sz="2400" dirty="0" err="1"/>
              <a:t>hijau</a:t>
            </a:r>
            <a:r>
              <a:rPr lang="en-US" sz="2400" dirty="0"/>
              <a:t>. Jika </a:t>
            </a:r>
            <a:r>
              <a:rPr lang="en-US" sz="2400" dirty="0" err="1"/>
              <a:t>diambil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bola </a:t>
            </a:r>
            <a:r>
              <a:rPr lang="en-US" sz="2400" dirty="0" err="1"/>
              <a:t>berturut-turut</a:t>
            </a:r>
            <a:r>
              <a:rPr lang="en-US" sz="2400" dirty="0"/>
              <a:t> tanpa </a:t>
            </a:r>
            <a:r>
              <a:rPr lang="en-US" sz="2400" dirty="0" err="1"/>
              <a:t>pengembalian</a:t>
            </a:r>
            <a:r>
              <a:rPr lang="en-US" sz="2400" dirty="0"/>
              <a:t>, </a:t>
            </a:r>
            <a:r>
              <a:rPr lang="en-US" sz="2400" dirty="0" err="1"/>
              <a:t>berapa</a:t>
            </a:r>
            <a:r>
              <a:rPr lang="en-US" sz="2400" dirty="0"/>
              <a:t>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r>
              <a:rPr lang="en-US" sz="2400" dirty="0" err="1"/>
              <a:t>terambil</a:t>
            </a:r>
            <a:r>
              <a:rPr lang="en-US" sz="2400" dirty="0"/>
              <a:t> 2 bola </a:t>
            </a:r>
            <a:r>
              <a:rPr lang="en-US" sz="2400" dirty="0" err="1"/>
              <a:t>hijau</a:t>
            </a:r>
            <a:r>
              <a:rPr lang="en-US" sz="2400" dirty="0"/>
              <a:t>?</a:t>
            </a:r>
            <a:endParaRPr lang="en-ID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62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038600"/>
            <a:ext cx="2453019" cy="2010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012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10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F7D74-DB72-4F3F-BC18-CA37EF45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0144"/>
            <a:ext cx="7886700" cy="4793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Pembahasan</a:t>
            </a:r>
            <a:r>
              <a:rPr lang="en-ID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terambil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hijau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terambil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hijau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       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karena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sudah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terambil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1 bola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hijau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Peluang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terambil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bola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hijau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pada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pengambilan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pertama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dan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kedua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:</a:t>
            </a:r>
          </a:p>
          <a:p>
            <a:pPr marL="0" indent="0"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CA810-2FEB-4056-8C0B-0D177D33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3196"/>
            <a:ext cx="1521831" cy="614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70D72-3934-45B4-AD5E-4AF9CBEF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80620"/>
            <a:ext cx="1035989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BD37C-5D6A-4B6B-9D21-9C4601234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3"/>
          <a:stretch/>
        </p:blipFill>
        <p:spPr>
          <a:xfrm>
            <a:off x="871021" y="4419600"/>
            <a:ext cx="3700979" cy="9288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ADD2E90-C07D-4FC4-A81F-D012F1D18490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685800"/>
              <a:t>63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2107410"/>
            <a:ext cx="257634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 =  4/11 * 3/10 = 12/110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10-A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7207-2BA2-4F36-A392-8FC358470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38200"/>
            <a:ext cx="6858000" cy="18764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450"/>
              </a:spcAft>
            </a:pP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Misalkan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sebuah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dadu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dilemparkan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B =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kejadian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bilangan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kuadrat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murni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dan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diketahui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bahwa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bilangan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ganjil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= 1/9 dan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bilangan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genap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= 2/9.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diketahui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 = {4,5,6}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telah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terjadi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tentukanlah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smtClean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P(B / A)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C71D-4011-44AE-944A-A7141725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0375"/>
            <a:ext cx="6858000" cy="2921794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Jawab 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 = {1,2,3,4,5,6}	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</a:t>
            </a:r>
            <a:r>
              <a:rPr lang="en-US" dirty="0" err="1"/>
              <a:t>ganjil</a:t>
            </a:r>
            <a:r>
              <a:rPr lang="en-US" dirty="0"/>
              <a:t>) = 1/9		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</a:t>
            </a:r>
            <a:r>
              <a:rPr lang="en-US" dirty="0" err="1"/>
              <a:t>genap</a:t>
            </a:r>
            <a:r>
              <a:rPr lang="en-US" dirty="0"/>
              <a:t>) = 2/9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 = {1,4}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 = {4,5,6} = 2/9 + 1/9 + 2/9 = 5/9, </a:t>
            </a:r>
            <a:r>
              <a:rPr lang="en-US" dirty="0" err="1"/>
              <a:t>maka</a:t>
            </a:r>
            <a:r>
              <a:rPr lang="en-US" dirty="0"/>
              <a:t> P(A) = 5/9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P(A n B) = {4} = 2/9 </a:t>
            </a:r>
            <a:r>
              <a:rPr lang="en-US" dirty="0" err="1"/>
              <a:t>maka</a:t>
            </a:r>
            <a:r>
              <a:rPr lang="en-US" dirty="0"/>
              <a:t> P(A n B) = 2/9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P(B / A) = P(A n B) / P(A)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           = (2/9) / (5/9) = 2/5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EDB1A-6AB3-498B-AF89-BA839AA4A7D9}"/>
              </a:ext>
            </a:extLst>
          </p:cNvPr>
          <p:cNvSpPr txBox="1">
            <a:spLocks/>
          </p:cNvSpPr>
          <p:nvPr/>
        </p:nvSpPr>
        <p:spPr>
          <a:xfrm>
            <a:off x="990600" y="381000"/>
            <a:ext cx="6858000" cy="2714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ct val="100000"/>
              </a:lnSpc>
            </a:pPr>
            <a:r>
              <a:rPr lang="en-US" sz="28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Probabilitas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Bersyarat</a:t>
            </a:r>
            <a:endParaRPr lang="en-US" sz="2800" b="1" dirty="0">
              <a:solidFill>
                <a:srgbClr val="002060"/>
              </a:solidFill>
              <a:latin typeface="Calibri" panose="020F0502020204030204"/>
              <a:cs typeface="Poppins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02" y="2432447"/>
            <a:ext cx="2028825" cy="2028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2012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11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11-A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28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7207-2BA2-4F36-A392-8FC358470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38200"/>
            <a:ext cx="6858000" cy="18764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450"/>
              </a:spcAft>
            </a:pP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Misalkan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sebuah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dadu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dilemparkan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B =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kejadian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bilangan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kuadrat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murni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diketahui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bahwa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bilangan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ganjil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= 3/21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peluang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munculnya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bilangan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genap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= 4/21.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Bila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diketahui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A = {1,5,6}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telah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terjadi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  <a:r>
              <a:rPr lang="en-US" sz="1800" dirty="0" err="1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tentukanlah</a:t>
            </a:r>
            <a:r>
              <a:rPr lang="en-US" sz="18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P(A / B)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C71D-4011-44AE-944A-A7141725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0375"/>
            <a:ext cx="6858000" cy="29217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Jawab :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 = {1,2,3,4,5,6}	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P(</a:t>
            </a:r>
            <a:r>
              <a:rPr lang="en-US" dirty="0" err="1" smtClean="0"/>
              <a:t>ganjil</a:t>
            </a:r>
            <a:r>
              <a:rPr lang="en-US" dirty="0"/>
              <a:t>) = 3/21, </a:t>
            </a:r>
            <a:endParaRPr lang="en-US" dirty="0" smtClean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P(</a:t>
            </a:r>
            <a:r>
              <a:rPr lang="en-US" dirty="0" err="1" smtClean="0"/>
              <a:t>genap</a:t>
            </a:r>
            <a:r>
              <a:rPr lang="en-US" dirty="0"/>
              <a:t>)=</a:t>
            </a:r>
            <a:r>
              <a:rPr lang="en-US" dirty="0" smtClean="0"/>
              <a:t>4/21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B </a:t>
            </a:r>
            <a:r>
              <a:rPr lang="en-US" dirty="0"/>
              <a:t>= {1,4} = 3/21 + 4/21 = </a:t>
            </a:r>
            <a:r>
              <a:rPr lang="en-US" dirty="0" smtClean="0"/>
              <a:t>7/21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/>
              <a:t>= {1,5,6</a:t>
            </a:r>
            <a:r>
              <a:rPr lang="en-US" dirty="0" smtClean="0"/>
              <a:t>}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 </a:t>
            </a:r>
            <a:r>
              <a:rPr lang="en-US" dirty="0"/>
              <a:t>(A n B) = {1} = 3/21 </a:t>
            </a:r>
            <a:r>
              <a:rPr lang="en-US" dirty="0" err="1"/>
              <a:t>maka</a:t>
            </a:r>
            <a:r>
              <a:rPr lang="en-US" dirty="0"/>
              <a:t> p(A n B) = </a:t>
            </a:r>
            <a:r>
              <a:rPr lang="en-US" dirty="0" smtClean="0"/>
              <a:t>3/21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 </a:t>
            </a:r>
            <a:r>
              <a:rPr lang="en-US" dirty="0"/>
              <a:t>(A | B) = P (A n B) / P(B) = 3 / 7 = 0.42857 = 0.43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AEDB1A-6AB3-498B-AF89-BA839AA4A7D9}"/>
              </a:ext>
            </a:extLst>
          </p:cNvPr>
          <p:cNvSpPr txBox="1">
            <a:spLocks/>
          </p:cNvSpPr>
          <p:nvPr/>
        </p:nvSpPr>
        <p:spPr>
          <a:xfrm>
            <a:off x="990600" y="381000"/>
            <a:ext cx="6858000" cy="2714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lnSpc>
                <a:spcPct val="100000"/>
              </a:lnSpc>
            </a:pPr>
            <a:r>
              <a:rPr lang="en-US" sz="28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Probabilitas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libri" panose="020F0502020204030204"/>
                <a:cs typeface="Poppins" panose="00000500000000000000" pitchFamily="2" charset="0"/>
              </a:rPr>
              <a:t>Bersyarat</a:t>
            </a:r>
            <a:endParaRPr lang="en-US" sz="2800" b="1" dirty="0">
              <a:solidFill>
                <a:srgbClr val="002060"/>
              </a:solidFill>
              <a:latin typeface="Calibri" panose="020F0502020204030204"/>
              <a:cs typeface="Poppins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30DA224-1A09-4C0A-B8E7-164A2552FF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92080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E199-40BA-4BCA-B65C-599496FD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94962"/>
            <a:ext cx="7886700" cy="777874"/>
          </a:xfrm>
        </p:spPr>
        <p:txBody>
          <a:bodyPr>
            <a:normAutofit/>
          </a:bodyPr>
          <a:lstStyle/>
          <a:p>
            <a:pPr algn="ctr"/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Probabilitas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Bersyarat</a:t>
            </a:r>
            <a:endParaRPr lang="id-ID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839CB-2CA6-4686-B584-E2699AC3D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563862"/>
            <a:ext cx="8686800" cy="21336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Kelas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angkatan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2019, dan 10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pascasarjana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Nilai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menunjukkan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angkatan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 dan 5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pascasarjana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memperoleh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Jika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memperoleh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dipilih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berapakah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terpilih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angkatan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2019? </a:t>
            </a:r>
            <a:endParaRPr lang="id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178C2-FD8F-45F5-945C-5B5C7071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3" t="31571" r="34268" b="54567"/>
          <a:stretch/>
        </p:blipFill>
        <p:spPr>
          <a:xfrm>
            <a:off x="0" y="2438400"/>
            <a:ext cx="8653463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A67A6-1B9E-4D0B-96AE-0F5B9BE22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3" t="45690" r="53515" b="23219"/>
          <a:stretch/>
        </p:blipFill>
        <p:spPr>
          <a:xfrm>
            <a:off x="2441626" y="3886200"/>
            <a:ext cx="4222647" cy="31170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0A350D9-3C92-401E-AD2A-6D5E1F71AAE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800"/>
              <a:t>68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469020"/>
            <a:ext cx="161614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P(B/A) =  10/18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012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Kelompok</a:t>
            </a:r>
            <a:r>
              <a:rPr lang="en-US" b="1" dirty="0" smtClean="0">
                <a:solidFill>
                  <a:srgbClr val="FF0000"/>
                </a:solidFill>
              </a:rPr>
              <a:t> 12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Tugas </a:t>
            </a:r>
            <a:r>
              <a:rPr lang="en-US" dirty="0" err="1" smtClean="0"/>
              <a:t>kelompok</a:t>
            </a:r>
            <a:r>
              <a:rPr lang="en-US" dirty="0" smtClean="0"/>
              <a:t> 12-A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2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73067C-8E2E-4EAF-8FF5-EF91BA0D55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id-ID">
                <a:solidFill>
                  <a:schemeClr val="tx1">
                    <a:lumMod val="85000"/>
                    <a:lumOff val="15000"/>
                  </a:schemeClr>
                </a:solidFill>
              </a:rPr>
              <a:t>Teori Probabilitas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6CA5F41-0D5C-4570-9F06-E3F2ED6D0E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1165"/>
            <a:ext cx="8229600" cy="1457447"/>
          </a:xfrm>
        </p:spPr>
        <p:txBody>
          <a:bodyPr rtlCol="0">
            <a:normAutofit/>
          </a:bodyPr>
          <a:lstStyle/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Probabilitas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: “</a:t>
            </a:r>
            <a:r>
              <a:rPr lang="en-US" altLang="ja-JP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Peluang</a:t>
            </a:r>
            <a:r>
              <a:rPr lang="en-US" altLang="ja-JP" sz="18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suatu</a:t>
            </a:r>
            <a:r>
              <a:rPr lang="en-US" altLang="ja-JP" sz="18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kejadian</a:t>
            </a:r>
            <a:r>
              <a:rPr lang="en-US" altLang="ja-JP" sz="18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terjadi</a:t>
            </a:r>
            <a:r>
              <a:rPr lang="en-US" altLang="ja-JP" sz="18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dalam</a:t>
            </a:r>
            <a:r>
              <a:rPr lang="en-US" altLang="ja-JP" sz="18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percobaan</a:t>
            </a:r>
            <a:r>
              <a:rPr lang="en-US" altLang="ja-JP" sz="18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random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”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dari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penalaran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ke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penghitungan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ea typeface="ＭＳ Ｐゴシック" panose="020B0600070205080204" pitchFamily="34" charset="-128"/>
            </a:endParaRPr>
          </a:p>
          <a:p>
            <a:pPr lvl="2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Kejadian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munculnya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kelereng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…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adalah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x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dari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seluruh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y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kemungkinan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pada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percobaan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pengambilan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kelereng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dari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kotak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ea typeface="ＭＳ Ｐゴシック" panose="020B0600070205080204" pitchFamily="34" charset="-128"/>
            </a:endParaRPr>
          </a:p>
          <a:p>
            <a:pPr lvl="2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4" name="Slide Number Placeholder 4">
            <a:extLst>
              <a:ext uri="{FF2B5EF4-FFF2-40B4-BE49-F238E27FC236}">
                <a16:creationId xmlns:a16="http://schemas.microsoft.com/office/drawing/2014/main" id="{E49FCAE4-37A1-4DC5-AB86-C868D052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32FCD-DD21-4114-AA8B-C453013A8A83}" type="slidenum">
              <a:rPr lang="en-US" altLang="id-ID"/>
              <a:pPr>
                <a:defRPr/>
              </a:pPr>
              <a:t>7</a:t>
            </a:fld>
            <a:endParaRPr lang="en-US" altLang="id-ID"/>
          </a:p>
        </p:txBody>
      </p:sp>
      <p:sp>
        <p:nvSpPr>
          <p:cNvPr id="10246" name="Rectangle 109"/>
          <p:cNvSpPr>
            <a:spLocks noChangeArrowheads="1"/>
          </p:cNvSpPr>
          <p:nvPr/>
        </p:nvSpPr>
        <p:spPr bwMode="auto">
          <a:xfrm>
            <a:off x="2209800" y="5062538"/>
            <a:ext cx="2544763" cy="577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d-ID" sz="1600" dirty="0" err="1">
                <a:latin typeface="Tahoma" panose="020B0604030504040204" pitchFamily="34" charset="0"/>
              </a:rPr>
              <a:t>Probabilitas</a:t>
            </a:r>
            <a:r>
              <a:rPr lang="en-US" altLang="id-ID" sz="1600" dirty="0">
                <a:latin typeface="Tahoma" panose="020B0604030504040204" pitchFamily="34" charset="0"/>
              </a:rPr>
              <a:t> </a:t>
            </a:r>
            <a:r>
              <a:rPr lang="en-US" altLang="id-ID" sz="1600" dirty="0" err="1">
                <a:latin typeface="Tahoma" panose="020B0604030504040204" pitchFamily="34" charset="0"/>
              </a:rPr>
              <a:t>terambilnya</a:t>
            </a:r>
            <a:r>
              <a:rPr lang="en-US" altLang="id-ID" sz="1600" dirty="0">
                <a:latin typeface="Tahoma" panose="020B0604030504040204" pitchFamily="34" charset="0"/>
              </a:rPr>
              <a:t> </a:t>
            </a:r>
            <a:r>
              <a:rPr lang="en-US" altLang="id-ID" sz="1600" dirty="0" err="1">
                <a:latin typeface="Tahoma" panose="020B0604030504040204" pitchFamily="34" charset="0"/>
              </a:rPr>
              <a:t>kelereng</a:t>
            </a:r>
            <a:r>
              <a:rPr lang="en-US" altLang="id-ID" sz="1600" dirty="0">
                <a:latin typeface="Tahoma" panose="020B0604030504040204" pitchFamily="34" charset="0"/>
              </a:rPr>
              <a:t> </a:t>
            </a:r>
            <a:r>
              <a:rPr lang="en-US" altLang="id-ID" sz="1600" dirty="0" err="1">
                <a:latin typeface="Tahoma" panose="020B0604030504040204" pitchFamily="34" charset="0"/>
              </a:rPr>
              <a:t>merah</a:t>
            </a:r>
            <a:r>
              <a:rPr lang="en-US" altLang="id-ID" sz="1600" dirty="0">
                <a:latin typeface="Tahoma" panose="020B0604030504040204" pitchFamily="34" charset="0"/>
              </a:rPr>
              <a:t> </a:t>
            </a:r>
            <a:r>
              <a:rPr lang="en-US" altLang="id-ID" sz="1600" dirty="0" err="1">
                <a:latin typeface="Tahoma" panose="020B0604030504040204" pitchFamily="34" charset="0"/>
              </a:rPr>
              <a:t>atau</a:t>
            </a:r>
            <a:r>
              <a:rPr lang="en-US" altLang="id-ID" sz="1600" dirty="0">
                <a:latin typeface="Tahoma" panose="020B0604030504040204" pitchFamily="34" charset="0"/>
              </a:rPr>
              <a:t> </a:t>
            </a:r>
            <a:r>
              <a:rPr lang="en-US" altLang="id-ID" sz="1600" dirty="0" err="1">
                <a:latin typeface="Tahoma" panose="020B0604030504040204" pitchFamily="34" charset="0"/>
              </a:rPr>
              <a:t>biru</a:t>
            </a:r>
            <a:r>
              <a:rPr lang="en-US" altLang="id-ID" sz="1600" dirty="0">
                <a:latin typeface="Tahoma" panose="020B0604030504040204" pitchFamily="34" charset="0"/>
              </a:rPr>
              <a:t>!</a:t>
            </a:r>
          </a:p>
        </p:txBody>
      </p:sp>
      <p:sp>
        <p:nvSpPr>
          <p:cNvPr id="10247" name="Freeform 90"/>
          <p:cNvSpPr>
            <a:spLocks/>
          </p:cNvSpPr>
          <p:nvPr/>
        </p:nvSpPr>
        <p:spPr bwMode="auto">
          <a:xfrm>
            <a:off x="2133600" y="3157538"/>
            <a:ext cx="1905000" cy="766762"/>
          </a:xfrm>
          <a:custGeom>
            <a:avLst/>
            <a:gdLst>
              <a:gd name="T0" fmla="*/ 1586118 w 2987"/>
              <a:gd name="T1" fmla="*/ 160837 h 963"/>
              <a:gd name="T2" fmla="*/ 1523617 w 2987"/>
              <a:gd name="T3" fmla="*/ 121822 h 963"/>
              <a:gd name="T4" fmla="*/ 1437519 w 2987"/>
              <a:gd name="T5" fmla="*/ 100324 h 963"/>
              <a:gd name="T6" fmla="*/ 1315069 w 2987"/>
              <a:gd name="T7" fmla="*/ 89177 h 963"/>
              <a:gd name="T8" fmla="*/ 1179225 w 2987"/>
              <a:gd name="T9" fmla="*/ 101120 h 963"/>
              <a:gd name="T10" fmla="*/ 1102056 w 2987"/>
              <a:gd name="T11" fmla="*/ 76437 h 963"/>
              <a:gd name="T12" fmla="*/ 1013406 w 2987"/>
              <a:gd name="T13" fmla="*/ 27868 h 963"/>
              <a:gd name="T14" fmla="*/ 866721 w 2987"/>
              <a:gd name="T15" fmla="*/ 796 h 963"/>
              <a:gd name="T16" fmla="*/ 715571 w 2987"/>
              <a:gd name="T17" fmla="*/ 6370 h 963"/>
              <a:gd name="T18" fmla="*/ 574625 w 2987"/>
              <a:gd name="T19" fmla="*/ 43792 h 963"/>
              <a:gd name="T20" fmla="*/ 503196 w 2987"/>
              <a:gd name="T21" fmla="*/ 89973 h 963"/>
              <a:gd name="T22" fmla="*/ 440695 w 2987"/>
              <a:gd name="T23" fmla="*/ 109879 h 963"/>
              <a:gd name="T24" fmla="*/ 320157 w 2987"/>
              <a:gd name="T25" fmla="*/ 121822 h 963"/>
              <a:gd name="T26" fmla="*/ 239161 w 2987"/>
              <a:gd name="T27" fmla="*/ 168799 h 963"/>
              <a:gd name="T28" fmla="*/ 227682 w 2987"/>
              <a:gd name="T29" fmla="*/ 220554 h 963"/>
              <a:gd name="T30" fmla="*/ 156252 w 2987"/>
              <a:gd name="T31" fmla="*/ 223738 h 963"/>
              <a:gd name="T32" fmla="*/ 84823 w 2987"/>
              <a:gd name="T33" fmla="*/ 245236 h 963"/>
              <a:gd name="T34" fmla="*/ 45281 w 2987"/>
              <a:gd name="T35" fmla="*/ 269123 h 963"/>
              <a:gd name="T36" fmla="*/ 13393 w 2987"/>
              <a:gd name="T37" fmla="*/ 306546 h 963"/>
              <a:gd name="T38" fmla="*/ 17220 w 2987"/>
              <a:gd name="T39" fmla="*/ 338394 h 963"/>
              <a:gd name="T40" fmla="*/ 13393 w 2987"/>
              <a:gd name="T41" fmla="*/ 380594 h 963"/>
              <a:gd name="T42" fmla="*/ 1913 w 2987"/>
              <a:gd name="T43" fmla="*/ 421202 h 963"/>
              <a:gd name="T44" fmla="*/ 19133 w 2987"/>
              <a:gd name="T45" fmla="*/ 462605 h 963"/>
              <a:gd name="T46" fmla="*/ 11480 w 2987"/>
              <a:gd name="T47" fmla="*/ 507194 h 963"/>
              <a:gd name="T48" fmla="*/ 0 w 2987"/>
              <a:gd name="T49" fmla="*/ 546208 h 963"/>
              <a:gd name="T50" fmla="*/ 22322 w 2987"/>
              <a:gd name="T51" fmla="*/ 597167 h 963"/>
              <a:gd name="T52" fmla="*/ 79083 w 2987"/>
              <a:gd name="T53" fmla="*/ 633793 h 963"/>
              <a:gd name="T54" fmla="*/ 195793 w 2987"/>
              <a:gd name="T55" fmla="*/ 657680 h 963"/>
              <a:gd name="T56" fmla="*/ 286356 w 2987"/>
              <a:gd name="T57" fmla="*/ 642551 h 963"/>
              <a:gd name="T58" fmla="*/ 337377 w 2987"/>
              <a:gd name="T59" fmla="*/ 675993 h 963"/>
              <a:gd name="T60" fmla="*/ 403067 w 2987"/>
              <a:gd name="T61" fmla="*/ 697491 h 963"/>
              <a:gd name="T62" fmla="*/ 497456 w 2987"/>
              <a:gd name="T63" fmla="*/ 711823 h 963"/>
              <a:gd name="T64" fmla="*/ 606513 w 2987"/>
              <a:gd name="T65" fmla="*/ 703064 h 963"/>
              <a:gd name="T66" fmla="*/ 683683 w 2987"/>
              <a:gd name="T67" fmla="*/ 713415 h 963"/>
              <a:gd name="T68" fmla="*/ 744270 w 2987"/>
              <a:gd name="T69" fmla="*/ 740487 h 963"/>
              <a:gd name="T70" fmla="*/ 829093 w 2987"/>
              <a:gd name="T71" fmla="*/ 754819 h 963"/>
              <a:gd name="T72" fmla="*/ 910089 w 2987"/>
              <a:gd name="T73" fmla="*/ 750838 h 963"/>
              <a:gd name="T74" fmla="*/ 987258 w 2987"/>
              <a:gd name="T75" fmla="*/ 724562 h 963"/>
              <a:gd name="T76" fmla="*/ 1041468 w 2987"/>
              <a:gd name="T77" fmla="*/ 750838 h 963"/>
              <a:gd name="T78" fmla="*/ 1124377 w 2987"/>
              <a:gd name="T79" fmla="*/ 765966 h 963"/>
              <a:gd name="T80" fmla="*/ 1228333 w 2987"/>
              <a:gd name="T81" fmla="*/ 756411 h 963"/>
              <a:gd name="T82" fmla="*/ 1303589 w 2987"/>
              <a:gd name="T83" fmla="*/ 723766 h 963"/>
              <a:gd name="T84" fmla="*/ 1365452 w 2987"/>
              <a:gd name="T85" fmla="*/ 710230 h 963"/>
              <a:gd name="T86" fmla="*/ 1465581 w 2987"/>
              <a:gd name="T87" fmla="*/ 713415 h 963"/>
              <a:gd name="T88" fmla="*/ 1548490 w 2987"/>
              <a:gd name="T89" fmla="*/ 690325 h 963"/>
              <a:gd name="T90" fmla="*/ 1602700 w 2987"/>
              <a:gd name="T91" fmla="*/ 655291 h 963"/>
              <a:gd name="T92" fmla="*/ 1635226 w 2987"/>
              <a:gd name="T93" fmla="*/ 638570 h 963"/>
              <a:gd name="T94" fmla="*/ 1727064 w 2987"/>
              <a:gd name="T95" fmla="*/ 633793 h 963"/>
              <a:gd name="T96" fmla="*/ 1809973 w 2987"/>
              <a:gd name="T97" fmla="*/ 599555 h 963"/>
              <a:gd name="T98" fmla="*/ 1855254 w 2987"/>
              <a:gd name="T99" fmla="*/ 546208 h 963"/>
              <a:gd name="T100" fmla="*/ 1859081 w 2987"/>
              <a:gd name="T101" fmla="*/ 486492 h 963"/>
              <a:gd name="T102" fmla="*/ 1878214 w 2987"/>
              <a:gd name="T103" fmla="*/ 429960 h 963"/>
              <a:gd name="T104" fmla="*/ 1904362 w 2987"/>
              <a:gd name="T105" fmla="*/ 373428 h 963"/>
              <a:gd name="T106" fmla="*/ 1892882 w 2987"/>
              <a:gd name="T107" fmla="*/ 311323 h 963"/>
              <a:gd name="T108" fmla="*/ 1832933 w 2987"/>
              <a:gd name="T109" fmla="*/ 261957 h 963"/>
              <a:gd name="T110" fmla="*/ 1746197 w 2987"/>
              <a:gd name="T111" fmla="*/ 223738 h 963"/>
              <a:gd name="T112" fmla="*/ 1629486 w 2987"/>
              <a:gd name="T113" fmla="*/ 203833 h 963"/>
              <a:gd name="T114" fmla="*/ 1600787 w 2987"/>
              <a:gd name="T115" fmla="*/ 181539 h 96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87" h="963">
                <a:moveTo>
                  <a:pt x="2510" y="228"/>
                </a:moveTo>
                <a:lnTo>
                  <a:pt x="2487" y="202"/>
                </a:lnTo>
                <a:lnTo>
                  <a:pt x="2448" y="174"/>
                </a:lnTo>
                <a:lnTo>
                  <a:pt x="2389" y="153"/>
                </a:lnTo>
                <a:lnTo>
                  <a:pt x="2316" y="135"/>
                </a:lnTo>
                <a:lnTo>
                  <a:pt x="2254" y="126"/>
                </a:lnTo>
                <a:lnTo>
                  <a:pt x="2177" y="116"/>
                </a:lnTo>
                <a:lnTo>
                  <a:pt x="2062" y="112"/>
                </a:lnTo>
                <a:lnTo>
                  <a:pt x="1952" y="116"/>
                </a:lnTo>
                <a:lnTo>
                  <a:pt x="1849" y="127"/>
                </a:lnTo>
                <a:lnTo>
                  <a:pt x="1772" y="140"/>
                </a:lnTo>
                <a:lnTo>
                  <a:pt x="1728" y="96"/>
                </a:lnTo>
                <a:lnTo>
                  <a:pt x="1669" y="62"/>
                </a:lnTo>
                <a:lnTo>
                  <a:pt x="1589" y="35"/>
                </a:lnTo>
                <a:lnTo>
                  <a:pt x="1486" y="16"/>
                </a:lnTo>
                <a:lnTo>
                  <a:pt x="1359" y="1"/>
                </a:lnTo>
                <a:lnTo>
                  <a:pt x="1235" y="0"/>
                </a:lnTo>
                <a:lnTo>
                  <a:pt x="1122" y="8"/>
                </a:lnTo>
                <a:lnTo>
                  <a:pt x="995" y="25"/>
                </a:lnTo>
                <a:lnTo>
                  <a:pt x="901" y="55"/>
                </a:lnTo>
                <a:lnTo>
                  <a:pt x="833" y="85"/>
                </a:lnTo>
                <a:lnTo>
                  <a:pt x="789" y="113"/>
                </a:lnTo>
                <a:lnTo>
                  <a:pt x="780" y="150"/>
                </a:lnTo>
                <a:lnTo>
                  <a:pt x="691" y="138"/>
                </a:lnTo>
                <a:lnTo>
                  <a:pt x="588" y="142"/>
                </a:lnTo>
                <a:lnTo>
                  <a:pt x="502" y="153"/>
                </a:lnTo>
                <a:lnTo>
                  <a:pt x="428" y="178"/>
                </a:lnTo>
                <a:lnTo>
                  <a:pt x="375" y="212"/>
                </a:lnTo>
                <a:lnTo>
                  <a:pt x="354" y="250"/>
                </a:lnTo>
                <a:lnTo>
                  <a:pt x="357" y="277"/>
                </a:lnTo>
                <a:lnTo>
                  <a:pt x="307" y="274"/>
                </a:lnTo>
                <a:lnTo>
                  <a:pt x="245" y="281"/>
                </a:lnTo>
                <a:lnTo>
                  <a:pt x="183" y="294"/>
                </a:lnTo>
                <a:lnTo>
                  <a:pt x="133" y="308"/>
                </a:lnTo>
                <a:lnTo>
                  <a:pt x="100" y="321"/>
                </a:lnTo>
                <a:lnTo>
                  <a:pt x="71" y="338"/>
                </a:lnTo>
                <a:lnTo>
                  <a:pt x="38" y="359"/>
                </a:lnTo>
                <a:lnTo>
                  <a:pt x="21" y="385"/>
                </a:lnTo>
                <a:lnTo>
                  <a:pt x="18" y="404"/>
                </a:lnTo>
                <a:lnTo>
                  <a:pt x="27" y="425"/>
                </a:lnTo>
                <a:lnTo>
                  <a:pt x="47" y="451"/>
                </a:lnTo>
                <a:lnTo>
                  <a:pt x="21" y="478"/>
                </a:lnTo>
                <a:lnTo>
                  <a:pt x="9" y="502"/>
                </a:lnTo>
                <a:lnTo>
                  <a:pt x="3" y="529"/>
                </a:lnTo>
                <a:lnTo>
                  <a:pt x="18" y="562"/>
                </a:lnTo>
                <a:lnTo>
                  <a:pt x="30" y="581"/>
                </a:lnTo>
                <a:lnTo>
                  <a:pt x="62" y="605"/>
                </a:lnTo>
                <a:lnTo>
                  <a:pt x="18" y="637"/>
                </a:lnTo>
                <a:lnTo>
                  <a:pt x="3" y="658"/>
                </a:lnTo>
                <a:lnTo>
                  <a:pt x="0" y="686"/>
                </a:lnTo>
                <a:lnTo>
                  <a:pt x="9" y="716"/>
                </a:lnTo>
                <a:lnTo>
                  <a:pt x="35" y="750"/>
                </a:lnTo>
                <a:lnTo>
                  <a:pt x="71" y="774"/>
                </a:lnTo>
                <a:lnTo>
                  <a:pt x="124" y="796"/>
                </a:lnTo>
                <a:lnTo>
                  <a:pt x="213" y="818"/>
                </a:lnTo>
                <a:lnTo>
                  <a:pt x="307" y="826"/>
                </a:lnTo>
                <a:lnTo>
                  <a:pt x="393" y="819"/>
                </a:lnTo>
                <a:lnTo>
                  <a:pt x="449" y="807"/>
                </a:lnTo>
                <a:lnTo>
                  <a:pt x="487" y="831"/>
                </a:lnTo>
                <a:lnTo>
                  <a:pt x="529" y="849"/>
                </a:lnTo>
                <a:lnTo>
                  <a:pt x="564" y="861"/>
                </a:lnTo>
                <a:lnTo>
                  <a:pt x="632" y="876"/>
                </a:lnTo>
                <a:lnTo>
                  <a:pt x="691" y="887"/>
                </a:lnTo>
                <a:lnTo>
                  <a:pt x="780" y="894"/>
                </a:lnTo>
                <a:lnTo>
                  <a:pt x="865" y="893"/>
                </a:lnTo>
                <a:lnTo>
                  <a:pt x="951" y="883"/>
                </a:lnTo>
                <a:lnTo>
                  <a:pt x="1028" y="865"/>
                </a:lnTo>
                <a:lnTo>
                  <a:pt x="1072" y="896"/>
                </a:lnTo>
                <a:lnTo>
                  <a:pt x="1113" y="914"/>
                </a:lnTo>
                <a:lnTo>
                  <a:pt x="1167" y="930"/>
                </a:lnTo>
                <a:lnTo>
                  <a:pt x="1229" y="943"/>
                </a:lnTo>
                <a:lnTo>
                  <a:pt x="1300" y="948"/>
                </a:lnTo>
                <a:lnTo>
                  <a:pt x="1365" y="948"/>
                </a:lnTo>
                <a:lnTo>
                  <a:pt x="1427" y="943"/>
                </a:lnTo>
                <a:lnTo>
                  <a:pt x="1503" y="926"/>
                </a:lnTo>
                <a:lnTo>
                  <a:pt x="1548" y="910"/>
                </a:lnTo>
                <a:lnTo>
                  <a:pt x="1589" y="930"/>
                </a:lnTo>
                <a:lnTo>
                  <a:pt x="1633" y="943"/>
                </a:lnTo>
                <a:lnTo>
                  <a:pt x="1686" y="953"/>
                </a:lnTo>
                <a:lnTo>
                  <a:pt x="1763" y="962"/>
                </a:lnTo>
                <a:lnTo>
                  <a:pt x="1843" y="959"/>
                </a:lnTo>
                <a:lnTo>
                  <a:pt x="1926" y="950"/>
                </a:lnTo>
                <a:lnTo>
                  <a:pt x="1985" y="935"/>
                </a:lnTo>
                <a:lnTo>
                  <a:pt x="2044" y="909"/>
                </a:lnTo>
                <a:lnTo>
                  <a:pt x="2079" y="883"/>
                </a:lnTo>
                <a:lnTo>
                  <a:pt x="2141" y="892"/>
                </a:lnTo>
                <a:lnTo>
                  <a:pt x="2212" y="898"/>
                </a:lnTo>
                <a:lnTo>
                  <a:pt x="2298" y="896"/>
                </a:lnTo>
                <a:lnTo>
                  <a:pt x="2372" y="884"/>
                </a:lnTo>
                <a:lnTo>
                  <a:pt x="2428" y="867"/>
                </a:lnTo>
                <a:lnTo>
                  <a:pt x="2475" y="849"/>
                </a:lnTo>
                <a:lnTo>
                  <a:pt x="2513" y="823"/>
                </a:lnTo>
                <a:lnTo>
                  <a:pt x="2522" y="796"/>
                </a:lnTo>
                <a:lnTo>
                  <a:pt x="2564" y="802"/>
                </a:lnTo>
                <a:lnTo>
                  <a:pt x="2632" y="803"/>
                </a:lnTo>
                <a:lnTo>
                  <a:pt x="2708" y="796"/>
                </a:lnTo>
                <a:lnTo>
                  <a:pt x="2785" y="777"/>
                </a:lnTo>
                <a:lnTo>
                  <a:pt x="2838" y="753"/>
                </a:lnTo>
                <a:lnTo>
                  <a:pt x="2883" y="720"/>
                </a:lnTo>
                <a:lnTo>
                  <a:pt x="2909" y="686"/>
                </a:lnTo>
                <a:lnTo>
                  <a:pt x="2918" y="642"/>
                </a:lnTo>
                <a:lnTo>
                  <a:pt x="2915" y="611"/>
                </a:lnTo>
                <a:lnTo>
                  <a:pt x="2891" y="566"/>
                </a:lnTo>
                <a:lnTo>
                  <a:pt x="2945" y="540"/>
                </a:lnTo>
                <a:lnTo>
                  <a:pt x="2971" y="506"/>
                </a:lnTo>
                <a:lnTo>
                  <a:pt x="2986" y="469"/>
                </a:lnTo>
                <a:lnTo>
                  <a:pt x="2986" y="432"/>
                </a:lnTo>
                <a:lnTo>
                  <a:pt x="2968" y="391"/>
                </a:lnTo>
                <a:lnTo>
                  <a:pt x="2933" y="361"/>
                </a:lnTo>
                <a:lnTo>
                  <a:pt x="2874" y="329"/>
                </a:lnTo>
                <a:lnTo>
                  <a:pt x="2812" y="304"/>
                </a:lnTo>
                <a:lnTo>
                  <a:pt x="2738" y="281"/>
                </a:lnTo>
                <a:lnTo>
                  <a:pt x="2643" y="265"/>
                </a:lnTo>
                <a:lnTo>
                  <a:pt x="2555" y="256"/>
                </a:lnTo>
                <a:lnTo>
                  <a:pt x="2513" y="252"/>
                </a:lnTo>
                <a:lnTo>
                  <a:pt x="2510" y="228"/>
                </a:lnTo>
              </a:path>
            </a:pathLst>
          </a:custGeom>
          <a:solidFill>
            <a:srgbClr val="FFFF99"/>
          </a:solidFill>
          <a:ln w="127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48" name="Group 10"/>
          <p:cNvGrpSpPr>
            <a:grpSpLocks/>
          </p:cNvGrpSpPr>
          <p:nvPr/>
        </p:nvGrpSpPr>
        <p:grpSpPr bwMode="auto">
          <a:xfrm>
            <a:off x="381000" y="4376738"/>
            <a:ext cx="1676400" cy="1600200"/>
            <a:chOff x="816" y="2544"/>
            <a:chExt cx="1056" cy="1008"/>
          </a:xfrm>
        </p:grpSpPr>
        <p:sp>
          <p:nvSpPr>
            <p:cNvPr id="10310" name="Rectangle 4"/>
            <p:cNvSpPr>
              <a:spLocks noChangeArrowheads="1"/>
            </p:cNvSpPr>
            <p:nvPr/>
          </p:nvSpPr>
          <p:spPr bwMode="auto">
            <a:xfrm>
              <a:off x="816" y="2544"/>
              <a:ext cx="1056" cy="1008"/>
            </a:xfrm>
            <a:prstGeom prst="rect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311" name="Oval 6" descr="Solid diamond"/>
            <p:cNvSpPr>
              <a:spLocks noChangeAspect="1" noChangeArrowheads="1"/>
            </p:cNvSpPr>
            <p:nvPr/>
          </p:nvSpPr>
          <p:spPr bwMode="auto">
            <a:xfrm>
              <a:off x="1056" y="2736"/>
              <a:ext cx="265" cy="265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312" name="Oval 7" descr="Wide downward diagonal"/>
            <p:cNvSpPr>
              <a:spLocks noChangeAspect="1" noChangeArrowheads="1"/>
            </p:cNvSpPr>
            <p:nvPr/>
          </p:nvSpPr>
          <p:spPr bwMode="auto">
            <a:xfrm>
              <a:off x="1488" y="2784"/>
              <a:ext cx="265" cy="265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313" name="Oval 8" descr="Wide downward diagonal"/>
            <p:cNvSpPr>
              <a:spLocks noChangeAspect="1" noChangeArrowheads="1"/>
            </p:cNvSpPr>
            <p:nvPr/>
          </p:nvSpPr>
          <p:spPr bwMode="auto">
            <a:xfrm>
              <a:off x="1248" y="3072"/>
              <a:ext cx="265" cy="265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314" name="Oval 9" descr="Wide downward diagonal"/>
            <p:cNvSpPr>
              <a:spLocks noChangeAspect="1" noChangeArrowheads="1"/>
            </p:cNvSpPr>
            <p:nvPr/>
          </p:nvSpPr>
          <p:spPr bwMode="auto">
            <a:xfrm>
              <a:off x="912" y="3072"/>
              <a:ext cx="265" cy="265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</p:grpSp>
      <p:grpSp>
        <p:nvGrpSpPr>
          <p:cNvPr id="10249" name="Group 47"/>
          <p:cNvGrpSpPr>
            <a:grpSpLocks/>
          </p:cNvGrpSpPr>
          <p:nvPr/>
        </p:nvGrpSpPr>
        <p:grpSpPr bwMode="auto">
          <a:xfrm>
            <a:off x="3352800" y="3462338"/>
            <a:ext cx="1358900" cy="1673225"/>
            <a:chOff x="3704" y="1898"/>
            <a:chExt cx="2040" cy="2084"/>
          </a:xfrm>
        </p:grpSpPr>
        <p:sp>
          <p:nvSpPr>
            <p:cNvPr id="10268" name="Oval 48"/>
            <p:cNvSpPr>
              <a:spLocks noChangeArrowheads="1"/>
            </p:cNvSpPr>
            <p:nvPr/>
          </p:nvSpPr>
          <p:spPr bwMode="auto">
            <a:xfrm>
              <a:off x="4296" y="2004"/>
              <a:ext cx="435" cy="130"/>
            </a:xfrm>
            <a:prstGeom prst="ellipse">
              <a:avLst/>
            </a:prstGeom>
            <a:solidFill>
              <a:srgbClr val="DADADA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269" name="Oval 49"/>
            <p:cNvSpPr>
              <a:spLocks noChangeArrowheads="1"/>
            </p:cNvSpPr>
            <p:nvPr/>
          </p:nvSpPr>
          <p:spPr bwMode="auto">
            <a:xfrm>
              <a:off x="4597" y="2174"/>
              <a:ext cx="332" cy="83"/>
            </a:xfrm>
            <a:prstGeom prst="ellipse">
              <a:avLst/>
            </a:prstGeom>
            <a:solidFill>
              <a:srgbClr val="DADADA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270" name="Oval 50"/>
            <p:cNvSpPr>
              <a:spLocks noChangeArrowheads="1"/>
            </p:cNvSpPr>
            <p:nvPr/>
          </p:nvSpPr>
          <p:spPr bwMode="auto">
            <a:xfrm>
              <a:off x="4794" y="2284"/>
              <a:ext cx="189" cy="64"/>
            </a:xfrm>
            <a:prstGeom prst="ellipse">
              <a:avLst/>
            </a:prstGeom>
            <a:solidFill>
              <a:srgbClr val="DADADA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0271" name="Freeform 51"/>
            <p:cNvSpPr>
              <a:spLocks/>
            </p:cNvSpPr>
            <p:nvPr/>
          </p:nvSpPr>
          <p:spPr bwMode="auto">
            <a:xfrm>
              <a:off x="4715" y="2038"/>
              <a:ext cx="446" cy="343"/>
            </a:xfrm>
            <a:custGeom>
              <a:avLst/>
              <a:gdLst>
                <a:gd name="T0" fmla="*/ 0 w 446"/>
                <a:gd name="T1" fmla="*/ 107 h 343"/>
                <a:gd name="T2" fmla="*/ 85 w 446"/>
                <a:gd name="T3" fmla="*/ 195 h 343"/>
                <a:gd name="T4" fmla="*/ 91 w 446"/>
                <a:gd name="T5" fmla="*/ 252 h 343"/>
                <a:gd name="T6" fmla="*/ 98 w 446"/>
                <a:gd name="T7" fmla="*/ 342 h 343"/>
                <a:gd name="T8" fmla="*/ 122 w 446"/>
                <a:gd name="T9" fmla="*/ 342 h 343"/>
                <a:gd name="T10" fmla="*/ 147 w 446"/>
                <a:gd name="T11" fmla="*/ 315 h 343"/>
                <a:gd name="T12" fmla="*/ 159 w 446"/>
                <a:gd name="T13" fmla="*/ 264 h 343"/>
                <a:gd name="T14" fmla="*/ 159 w 446"/>
                <a:gd name="T15" fmla="*/ 189 h 343"/>
                <a:gd name="T16" fmla="*/ 165 w 446"/>
                <a:gd name="T17" fmla="*/ 232 h 343"/>
                <a:gd name="T18" fmla="*/ 171 w 446"/>
                <a:gd name="T19" fmla="*/ 258 h 343"/>
                <a:gd name="T20" fmla="*/ 178 w 446"/>
                <a:gd name="T21" fmla="*/ 283 h 343"/>
                <a:gd name="T22" fmla="*/ 202 w 446"/>
                <a:gd name="T23" fmla="*/ 283 h 343"/>
                <a:gd name="T24" fmla="*/ 227 w 446"/>
                <a:gd name="T25" fmla="*/ 258 h 343"/>
                <a:gd name="T26" fmla="*/ 227 w 446"/>
                <a:gd name="T27" fmla="*/ 227 h 343"/>
                <a:gd name="T28" fmla="*/ 245 w 446"/>
                <a:gd name="T29" fmla="*/ 181 h 343"/>
                <a:gd name="T30" fmla="*/ 251 w 446"/>
                <a:gd name="T31" fmla="*/ 214 h 343"/>
                <a:gd name="T32" fmla="*/ 263 w 446"/>
                <a:gd name="T33" fmla="*/ 246 h 343"/>
                <a:gd name="T34" fmla="*/ 294 w 446"/>
                <a:gd name="T35" fmla="*/ 232 h 343"/>
                <a:gd name="T36" fmla="*/ 304 w 446"/>
                <a:gd name="T37" fmla="*/ 207 h 343"/>
                <a:gd name="T38" fmla="*/ 304 w 446"/>
                <a:gd name="T39" fmla="*/ 227 h 343"/>
                <a:gd name="T40" fmla="*/ 342 w 446"/>
                <a:gd name="T41" fmla="*/ 207 h 343"/>
                <a:gd name="T42" fmla="*/ 359 w 446"/>
                <a:gd name="T43" fmla="*/ 163 h 343"/>
                <a:gd name="T44" fmla="*/ 348 w 446"/>
                <a:gd name="T45" fmla="*/ 232 h 343"/>
                <a:gd name="T46" fmla="*/ 342 w 446"/>
                <a:gd name="T47" fmla="*/ 258 h 343"/>
                <a:gd name="T48" fmla="*/ 365 w 446"/>
                <a:gd name="T49" fmla="*/ 264 h 343"/>
                <a:gd name="T50" fmla="*/ 372 w 446"/>
                <a:gd name="T51" fmla="*/ 296 h 343"/>
                <a:gd name="T52" fmla="*/ 408 w 446"/>
                <a:gd name="T53" fmla="*/ 290 h 343"/>
                <a:gd name="T54" fmla="*/ 432 w 446"/>
                <a:gd name="T55" fmla="*/ 232 h 343"/>
                <a:gd name="T56" fmla="*/ 445 w 446"/>
                <a:gd name="T57" fmla="*/ 163 h 343"/>
                <a:gd name="T58" fmla="*/ 432 w 446"/>
                <a:gd name="T59" fmla="*/ 102 h 343"/>
                <a:gd name="T60" fmla="*/ 396 w 446"/>
                <a:gd name="T61" fmla="*/ 51 h 343"/>
                <a:gd name="T62" fmla="*/ 352 w 446"/>
                <a:gd name="T63" fmla="*/ 11 h 343"/>
                <a:gd name="T64" fmla="*/ 329 w 446"/>
                <a:gd name="T65" fmla="*/ 44 h 343"/>
                <a:gd name="T66" fmla="*/ 300 w 446"/>
                <a:gd name="T67" fmla="*/ 19 h 343"/>
                <a:gd name="T68" fmla="*/ 281 w 446"/>
                <a:gd name="T69" fmla="*/ 5 h 343"/>
                <a:gd name="T70" fmla="*/ 269 w 446"/>
                <a:gd name="T71" fmla="*/ 19 h 343"/>
                <a:gd name="T72" fmla="*/ 238 w 446"/>
                <a:gd name="T73" fmla="*/ 11 h 343"/>
                <a:gd name="T74" fmla="*/ 232 w 446"/>
                <a:gd name="T75" fmla="*/ 44 h 343"/>
                <a:gd name="T76" fmla="*/ 220 w 446"/>
                <a:gd name="T77" fmla="*/ 25 h 343"/>
                <a:gd name="T78" fmla="*/ 189 w 446"/>
                <a:gd name="T79" fmla="*/ 19 h 343"/>
                <a:gd name="T80" fmla="*/ 159 w 446"/>
                <a:gd name="T81" fmla="*/ 0 h 343"/>
                <a:gd name="T82" fmla="*/ 147 w 446"/>
                <a:gd name="T83" fmla="*/ 25 h 343"/>
                <a:gd name="T84" fmla="*/ 129 w 446"/>
                <a:gd name="T85" fmla="*/ 11 h 343"/>
                <a:gd name="T86" fmla="*/ 104 w 446"/>
                <a:gd name="T87" fmla="*/ 5 h 343"/>
                <a:gd name="T88" fmla="*/ 85 w 446"/>
                <a:gd name="T89" fmla="*/ 11 h 343"/>
                <a:gd name="T90" fmla="*/ 80 w 446"/>
                <a:gd name="T91" fmla="*/ 51 h 343"/>
                <a:gd name="T92" fmla="*/ 85 w 446"/>
                <a:gd name="T93" fmla="*/ 56 h 343"/>
                <a:gd name="T94" fmla="*/ 67 w 446"/>
                <a:gd name="T95" fmla="*/ 56 h 343"/>
                <a:gd name="T96" fmla="*/ 6 w 446"/>
                <a:gd name="T97" fmla="*/ 51 h 343"/>
                <a:gd name="T98" fmla="*/ 0 w 446"/>
                <a:gd name="T99" fmla="*/ 107 h 3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46" h="343">
                  <a:moveTo>
                    <a:pt x="0" y="107"/>
                  </a:moveTo>
                  <a:lnTo>
                    <a:pt x="85" y="195"/>
                  </a:lnTo>
                  <a:lnTo>
                    <a:pt x="91" y="252"/>
                  </a:lnTo>
                  <a:lnTo>
                    <a:pt x="98" y="342"/>
                  </a:lnTo>
                  <a:lnTo>
                    <a:pt x="122" y="342"/>
                  </a:lnTo>
                  <a:lnTo>
                    <a:pt x="147" y="315"/>
                  </a:lnTo>
                  <a:lnTo>
                    <a:pt x="159" y="264"/>
                  </a:lnTo>
                  <a:lnTo>
                    <a:pt x="159" y="189"/>
                  </a:lnTo>
                  <a:lnTo>
                    <a:pt x="165" y="232"/>
                  </a:lnTo>
                  <a:lnTo>
                    <a:pt x="171" y="258"/>
                  </a:lnTo>
                  <a:lnTo>
                    <a:pt x="178" y="283"/>
                  </a:lnTo>
                  <a:lnTo>
                    <a:pt x="202" y="283"/>
                  </a:lnTo>
                  <a:lnTo>
                    <a:pt x="227" y="258"/>
                  </a:lnTo>
                  <a:lnTo>
                    <a:pt x="227" y="227"/>
                  </a:lnTo>
                  <a:lnTo>
                    <a:pt x="245" y="181"/>
                  </a:lnTo>
                  <a:lnTo>
                    <a:pt x="251" y="214"/>
                  </a:lnTo>
                  <a:lnTo>
                    <a:pt x="263" y="246"/>
                  </a:lnTo>
                  <a:lnTo>
                    <a:pt x="294" y="232"/>
                  </a:lnTo>
                  <a:lnTo>
                    <a:pt x="304" y="207"/>
                  </a:lnTo>
                  <a:lnTo>
                    <a:pt x="304" y="227"/>
                  </a:lnTo>
                  <a:lnTo>
                    <a:pt x="342" y="207"/>
                  </a:lnTo>
                  <a:lnTo>
                    <a:pt x="359" y="163"/>
                  </a:lnTo>
                  <a:lnTo>
                    <a:pt x="348" y="232"/>
                  </a:lnTo>
                  <a:lnTo>
                    <a:pt x="342" y="258"/>
                  </a:lnTo>
                  <a:lnTo>
                    <a:pt x="365" y="264"/>
                  </a:lnTo>
                  <a:lnTo>
                    <a:pt x="372" y="296"/>
                  </a:lnTo>
                  <a:lnTo>
                    <a:pt x="408" y="290"/>
                  </a:lnTo>
                  <a:lnTo>
                    <a:pt x="432" y="232"/>
                  </a:lnTo>
                  <a:lnTo>
                    <a:pt x="445" y="163"/>
                  </a:lnTo>
                  <a:lnTo>
                    <a:pt x="432" y="102"/>
                  </a:lnTo>
                  <a:lnTo>
                    <a:pt x="396" y="51"/>
                  </a:lnTo>
                  <a:lnTo>
                    <a:pt x="352" y="11"/>
                  </a:lnTo>
                  <a:lnTo>
                    <a:pt x="329" y="44"/>
                  </a:lnTo>
                  <a:lnTo>
                    <a:pt x="300" y="19"/>
                  </a:lnTo>
                  <a:lnTo>
                    <a:pt x="281" y="5"/>
                  </a:lnTo>
                  <a:lnTo>
                    <a:pt x="269" y="19"/>
                  </a:lnTo>
                  <a:lnTo>
                    <a:pt x="238" y="11"/>
                  </a:lnTo>
                  <a:lnTo>
                    <a:pt x="232" y="44"/>
                  </a:lnTo>
                  <a:lnTo>
                    <a:pt x="220" y="25"/>
                  </a:lnTo>
                  <a:lnTo>
                    <a:pt x="189" y="19"/>
                  </a:lnTo>
                  <a:lnTo>
                    <a:pt x="159" y="0"/>
                  </a:lnTo>
                  <a:lnTo>
                    <a:pt x="147" y="25"/>
                  </a:lnTo>
                  <a:lnTo>
                    <a:pt x="129" y="11"/>
                  </a:lnTo>
                  <a:lnTo>
                    <a:pt x="104" y="5"/>
                  </a:lnTo>
                  <a:lnTo>
                    <a:pt x="85" y="11"/>
                  </a:lnTo>
                  <a:lnTo>
                    <a:pt x="80" y="51"/>
                  </a:lnTo>
                  <a:lnTo>
                    <a:pt x="85" y="56"/>
                  </a:lnTo>
                  <a:lnTo>
                    <a:pt x="67" y="56"/>
                  </a:lnTo>
                  <a:lnTo>
                    <a:pt x="6" y="51"/>
                  </a:lnTo>
                  <a:lnTo>
                    <a:pt x="0" y="107"/>
                  </a:lnTo>
                </a:path>
              </a:pathLst>
            </a:custGeom>
            <a:solidFill>
              <a:srgbClr val="B07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272" name="Group 52"/>
            <p:cNvGrpSpPr>
              <a:grpSpLocks/>
            </p:cNvGrpSpPr>
            <p:nvPr/>
          </p:nvGrpSpPr>
          <p:grpSpPr bwMode="auto">
            <a:xfrm>
              <a:off x="4031" y="1898"/>
              <a:ext cx="1713" cy="2038"/>
              <a:chOff x="4031" y="1825"/>
              <a:chExt cx="1713" cy="2038"/>
            </a:xfrm>
          </p:grpSpPr>
          <p:grpSp>
            <p:nvGrpSpPr>
              <p:cNvPr id="10285" name="Group 53"/>
              <p:cNvGrpSpPr>
                <a:grpSpLocks/>
              </p:cNvGrpSpPr>
              <p:nvPr/>
            </p:nvGrpSpPr>
            <p:grpSpPr bwMode="auto">
              <a:xfrm>
                <a:off x="4806" y="2761"/>
                <a:ext cx="938" cy="1102"/>
                <a:chOff x="4806" y="2761"/>
                <a:chExt cx="938" cy="1102"/>
              </a:xfrm>
            </p:grpSpPr>
            <p:sp>
              <p:nvSpPr>
                <p:cNvPr id="10308" name="Freeform 54"/>
                <p:cNvSpPr>
                  <a:spLocks/>
                </p:cNvSpPr>
                <p:nvPr/>
              </p:nvSpPr>
              <p:spPr bwMode="auto">
                <a:xfrm>
                  <a:off x="4806" y="2761"/>
                  <a:ext cx="938" cy="1102"/>
                </a:xfrm>
                <a:custGeom>
                  <a:avLst/>
                  <a:gdLst>
                    <a:gd name="T0" fmla="*/ 0 w 938"/>
                    <a:gd name="T1" fmla="*/ 0 h 1102"/>
                    <a:gd name="T2" fmla="*/ 102 w 938"/>
                    <a:gd name="T3" fmla="*/ 85 h 1102"/>
                    <a:gd name="T4" fmla="*/ 120 w 938"/>
                    <a:gd name="T5" fmla="*/ 145 h 1102"/>
                    <a:gd name="T6" fmla="*/ 233 w 938"/>
                    <a:gd name="T7" fmla="*/ 527 h 1102"/>
                    <a:gd name="T8" fmla="*/ 274 w 938"/>
                    <a:gd name="T9" fmla="*/ 624 h 1102"/>
                    <a:gd name="T10" fmla="*/ 305 w 938"/>
                    <a:gd name="T11" fmla="*/ 673 h 1102"/>
                    <a:gd name="T12" fmla="*/ 348 w 938"/>
                    <a:gd name="T13" fmla="*/ 723 h 1102"/>
                    <a:gd name="T14" fmla="*/ 397 w 938"/>
                    <a:gd name="T15" fmla="*/ 778 h 1102"/>
                    <a:gd name="T16" fmla="*/ 421 w 938"/>
                    <a:gd name="T17" fmla="*/ 869 h 1102"/>
                    <a:gd name="T18" fmla="*/ 447 w 938"/>
                    <a:gd name="T19" fmla="*/ 931 h 1102"/>
                    <a:gd name="T20" fmla="*/ 519 w 938"/>
                    <a:gd name="T21" fmla="*/ 942 h 1102"/>
                    <a:gd name="T22" fmla="*/ 586 w 938"/>
                    <a:gd name="T23" fmla="*/ 991 h 1102"/>
                    <a:gd name="T24" fmla="*/ 628 w 938"/>
                    <a:gd name="T25" fmla="*/ 1033 h 1102"/>
                    <a:gd name="T26" fmla="*/ 671 w 938"/>
                    <a:gd name="T27" fmla="*/ 1101 h 1102"/>
                    <a:gd name="T28" fmla="*/ 937 w 938"/>
                    <a:gd name="T29" fmla="*/ 1101 h 1102"/>
                    <a:gd name="T30" fmla="*/ 882 w 938"/>
                    <a:gd name="T31" fmla="*/ 1067 h 1102"/>
                    <a:gd name="T32" fmla="*/ 842 w 938"/>
                    <a:gd name="T33" fmla="*/ 1034 h 1102"/>
                    <a:gd name="T34" fmla="*/ 815 w 938"/>
                    <a:gd name="T35" fmla="*/ 1004 h 1102"/>
                    <a:gd name="T36" fmla="*/ 790 w 938"/>
                    <a:gd name="T37" fmla="*/ 960 h 1102"/>
                    <a:gd name="T38" fmla="*/ 753 w 938"/>
                    <a:gd name="T39" fmla="*/ 917 h 1102"/>
                    <a:gd name="T40" fmla="*/ 716 w 938"/>
                    <a:gd name="T41" fmla="*/ 898 h 1102"/>
                    <a:gd name="T42" fmla="*/ 677 w 938"/>
                    <a:gd name="T43" fmla="*/ 897 h 1102"/>
                    <a:gd name="T44" fmla="*/ 634 w 938"/>
                    <a:gd name="T45" fmla="*/ 911 h 1102"/>
                    <a:gd name="T46" fmla="*/ 619 w 938"/>
                    <a:gd name="T47" fmla="*/ 867 h 1102"/>
                    <a:gd name="T48" fmla="*/ 602 w 938"/>
                    <a:gd name="T49" fmla="*/ 821 h 1102"/>
                    <a:gd name="T50" fmla="*/ 579 w 938"/>
                    <a:gd name="T51" fmla="*/ 790 h 1102"/>
                    <a:gd name="T52" fmla="*/ 539 w 938"/>
                    <a:gd name="T53" fmla="*/ 762 h 1102"/>
                    <a:gd name="T54" fmla="*/ 495 w 938"/>
                    <a:gd name="T55" fmla="*/ 741 h 1102"/>
                    <a:gd name="T56" fmla="*/ 469 w 938"/>
                    <a:gd name="T57" fmla="*/ 701 h 1102"/>
                    <a:gd name="T58" fmla="*/ 458 w 938"/>
                    <a:gd name="T59" fmla="*/ 661 h 1102"/>
                    <a:gd name="T60" fmla="*/ 439 w 938"/>
                    <a:gd name="T61" fmla="*/ 610 h 1102"/>
                    <a:gd name="T62" fmla="*/ 413 w 938"/>
                    <a:gd name="T63" fmla="*/ 572 h 1102"/>
                    <a:gd name="T64" fmla="*/ 389 w 938"/>
                    <a:gd name="T65" fmla="*/ 527 h 1102"/>
                    <a:gd name="T66" fmla="*/ 375 w 938"/>
                    <a:gd name="T67" fmla="*/ 464 h 1102"/>
                    <a:gd name="T68" fmla="*/ 349 w 938"/>
                    <a:gd name="T69" fmla="*/ 411 h 1102"/>
                    <a:gd name="T70" fmla="*/ 317 w 938"/>
                    <a:gd name="T71" fmla="*/ 373 h 1102"/>
                    <a:gd name="T72" fmla="*/ 270 w 938"/>
                    <a:gd name="T73" fmla="*/ 331 h 1102"/>
                    <a:gd name="T74" fmla="*/ 220 w 938"/>
                    <a:gd name="T75" fmla="*/ 301 h 1102"/>
                    <a:gd name="T76" fmla="*/ 147 w 938"/>
                    <a:gd name="T77" fmla="*/ 201 h 1102"/>
                    <a:gd name="T78" fmla="*/ 200 w 938"/>
                    <a:gd name="T79" fmla="*/ 239 h 1102"/>
                    <a:gd name="T80" fmla="*/ 354 w 938"/>
                    <a:gd name="T81" fmla="*/ 283 h 1102"/>
                    <a:gd name="T82" fmla="*/ 310 w 938"/>
                    <a:gd name="T83" fmla="*/ 237 h 1102"/>
                    <a:gd name="T84" fmla="*/ 265 w 938"/>
                    <a:gd name="T85" fmla="*/ 173 h 1102"/>
                    <a:gd name="T86" fmla="*/ 209 w 938"/>
                    <a:gd name="T87" fmla="*/ 116 h 1102"/>
                    <a:gd name="T88" fmla="*/ 144 w 938"/>
                    <a:gd name="T89" fmla="*/ 76 h 1102"/>
                    <a:gd name="T90" fmla="*/ 56 w 938"/>
                    <a:gd name="T91" fmla="*/ 36 h 1102"/>
                    <a:gd name="T92" fmla="*/ 0 w 938"/>
                    <a:gd name="T93" fmla="*/ 0 h 110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38" h="1102">
                      <a:moveTo>
                        <a:pt x="0" y="0"/>
                      </a:moveTo>
                      <a:lnTo>
                        <a:pt x="102" y="85"/>
                      </a:lnTo>
                      <a:lnTo>
                        <a:pt x="120" y="145"/>
                      </a:lnTo>
                      <a:lnTo>
                        <a:pt x="233" y="527"/>
                      </a:lnTo>
                      <a:lnTo>
                        <a:pt x="274" y="624"/>
                      </a:lnTo>
                      <a:lnTo>
                        <a:pt x="305" y="673"/>
                      </a:lnTo>
                      <a:lnTo>
                        <a:pt x="348" y="723"/>
                      </a:lnTo>
                      <a:lnTo>
                        <a:pt x="397" y="778"/>
                      </a:lnTo>
                      <a:lnTo>
                        <a:pt x="421" y="869"/>
                      </a:lnTo>
                      <a:lnTo>
                        <a:pt x="447" y="931"/>
                      </a:lnTo>
                      <a:lnTo>
                        <a:pt x="519" y="942"/>
                      </a:lnTo>
                      <a:lnTo>
                        <a:pt x="586" y="991"/>
                      </a:lnTo>
                      <a:lnTo>
                        <a:pt x="628" y="1033"/>
                      </a:lnTo>
                      <a:lnTo>
                        <a:pt x="671" y="1101"/>
                      </a:lnTo>
                      <a:lnTo>
                        <a:pt x="937" y="1101"/>
                      </a:lnTo>
                      <a:lnTo>
                        <a:pt x="882" y="1067"/>
                      </a:lnTo>
                      <a:lnTo>
                        <a:pt x="842" y="1034"/>
                      </a:lnTo>
                      <a:lnTo>
                        <a:pt x="815" y="1004"/>
                      </a:lnTo>
                      <a:lnTo>
                        <a:pt x="790" y="960"/>
                      </a:lnTo>
                      <a:lnTo>
                        <a:pt x="753" y="917"/>
                      </a:lnTo>
                      <a:lnTo>
                        <a:pt x="716" y="898"/>
                      </a:lnTo>
                      <a:lnTo>
                        <a:pt x="677" y="897"/>
                      </a:lnTo>
                      <a:lnTo>
                        <a:pt x="634" y="911"/>
                      </a:lnTo>
                      <a:lnTo>
                        <a:pt x="619" y="867"/>
                      </a:lnTo>
                      <a:lnTo>
                        <a:pt x="602" y="821"/>
                      </a:lnTo>
                      <a:lnTo>
                        <a:pt x="579" y="790"/>
                      </a:lnTo>
                      <a:lnTo>
                        <a:pt x="539" y="762"/>
                      </a:lnTo>
                      <a:lnTo>
                        <a:pt x="495" y="741"/>
                      </a:lnTo>
                      <a:lnTo>
                        <a:pt x="469" y="701"/>
                      </a:lnTo>
                      <a:lnTo>
                        <a:pt x="458" y="661"/>
                      </a:lnTo>
                      <a:lnTo>
                        <a:pt x="439" y="610"/>
                      </a:lnTo>
                      <a:lnTo>
                        <a:pt x="413" y="572"/>
                      </a:lnTo>
                      <a:lnTo>
                        <a:pt x="389" y="527"/>
                      </a:lnTo>
                      <a:lnTo>
                        <a:pt x="375" y="464"/>
                      </a:lnTo>
                      <a:lnTo>
                        <a:pt x="349" y="411"/>
                      </a:lnTo>
                      <a:lnTo>
                        <a:pt x="317" y="373"/>
                      </a:lnTo>
                      <a:lnTo>
                        <a:pt x="270" y="331"/>
                      </a:lnTo>
                      <a:lnTo>
                        <a:pt x="220" y="301"/>
                      </a:lnTo>
                      <a:lnTo>
                        <a:pt x="147" y="201"/>
                      </a:lnTo>
                      <a:lnTo>
                        <a:pt x="200" y="239"/>
                      </a:lnTo>
                      <a:lnTo>
                        <a:pt x="354" y="283"/>
                      </a:lnTo>
                      <a:lnTo>
                        <a:pt x="310" y="237"/>
                      </a:lnTo>
                      <a:lnTo>
                        <a:pt x="265" y="173"/>
                      </a:lnTo>
                      <a:lnTo>
                        <a:pt x="209" y="116"/>
                      </a:lnTo>
                      <a:lnTo>
                        <a:pt x="144" y="76"/>
                      </a:lnTo>
                      <a:lnTo>
                        <a:pt x="56" y="3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408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09" name="Freeform 55"/>
                <p:cNvSpPr>
                  <a:spLocks/>
                </p:cNvSpPr>
                <p:nvPr/>
              </p:nvSpPr>
              <p:spPr bwMode="auto">
                <a:xfrm>
                  <a:off x="4904" y="2818"/>
                  <a:ext cx="75" cy="120"/>
                </a:xfrm>
                <a:custGeom>
                  <a:avLst/>
                  <a:gdLst>
                    <a:gd name="T0" fmla="*/ 0 w 75"/>
                    <a:gd name="T1" fmla="*/ 0 h 120"/>
                    <a:gd name="T2" fmla="*/ 31 w 75"/>
                    <a:gd name="T3" fmla="*/ 18 h 120"/>
                    <a:gd name="T4" fmla="*/ 56 w 75"/>
                    <a:gd name="T5" fmla="*/ 33 h 120"/>
                    <a:gd name="T6" fmla="*/ 74 w 75"/>
                    <a:gd name="T7" fmla="*/ 64 h 120"/>
                    <a:gd name="T8" fmla="*/ 46 w 75"/>
                    <a:gd name="T9" fmla="*/ 71 h 120"/>
                    <a:gd name="T10" fmla="*/ 40 w 75"/>
                    <a:gd name="T11" fmla="*/ 119 h 120"/>
                    <a:gd name="T12" fmla="*/ 38 w 75"/>
                    <a:gd name="T13" fmla="*/ 103 h 120"/>
                    <a:gd name="T14" fmla="*/ 25 w 75"/>
                    <a:gd name="T15" fmla="*/ 67 h 120"/>
                    <a:gd name="T16" fmla="*/ 15 w 75"/>
                    <a:gd name="T17" fmla="*/ 58 h 120"/>
                    <a:gd name="T18" fmla="*/ 0 w 75"/>
                    <a:gd name="T19" fmla="*/ 0 h 12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5" h="120">
                      <a:moveTo>
                        <a:pt x="0" y="0"/>
                      </a:moveTo>
                      <a:lnTo>
                        <a:pt x="31" y="18"/>
                      </a:lnTo>
                      <a:lnTo>
                        <a:pt x="56" y="33"/>
                      </a:lnTo>
                      <a:lnTo>
                        <a:pt x="74" y="64"/>
                      </a:lnTo>
                      <a:lnTo>
                        <a:pt x="46" y="71"/>
                      </a:lnTo>
                      <a:lnTo>
                        <a:pt x="40" y="119"/>
                      </a:lnTo>
                      <a:lnTo>
                        <a:pt x="38" y="103"/>
                      </a:lnTo>
                      <a:lnTo>
                        <a:pt x="25" y="67"/>
                      </a:lnTo>
                      <a:lnTo>
                        <a:pt x="15" y="5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20A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286" name="Group 56"/>
              <p:cNvGrpSpPr>
                <a:grpSpLocks/>
              </p:cNvGrpSpPr>
              <p:nvPr/>
            </p:nvGrpSpPr>
            <p:grpSpPr bwMode="auto">
              <a:xfrm>
                <a:off x="4031" y="1825"/>
                <a:ext cx="1117" cy="1174"/>
                <a:chOff x="4031" y="1825"/>
                <a:chExt cx="1117" cy="1174"/>
              </a:xfrm>
            </p:grpSpPr>
            <p:sp>
              <p:nvSpPr>
                <p:cNvPr id="10287" name="Freeform 57"/>
                <p:cNvSpPr>
                  <a:spLocks/>
                </p:cNvSpPr>
                <p:nvPr/>
              </p:nvSpPr>
              <p:spPr bwMode="auto">
                <a:xfrm>
                  <a:off x="4062" y="1825"/>
                  <a:ext cx="1065" cy="1174"/>
                </a:xfrm>
                <a:custGeom>
                  <a:avLst/>
                  <a:gdLst>
                    <a:gd name="T0" fmla="*/ 115 w 1065"/>
                    <a:gd name="T1" fmla="*/ 713 h 1174"/>
                    <a:gd name="T2" fmla="*/ 146 w 1065"/>
                    <a:gd name="T3" fmla="*/ 813 h 1174"/>
                    <a:gd name="T4" fmla="*/ 199 w 1065"/>
                    <a:gd name="T5" fmla="*/ 887 h 1174"/>
                    <a:gd name="T6" fmla="*/ 291 w 1065"/>
                    <a:gd name="T7" fmla="*/ 945 h 1174"/>
                    <a:gd name="T8" fmla="*/ 384 w 1065"/>
                    <a:gd name="T9" fmla="*/ 970 h 1174"/>
                    <a:gd name="T10" fmla="*/ 390 w 1065"/>
                    <a:gd name="T11" fmla="*/ 1000 h 1174"/>
                    <a:gd name="T12" fmla="*/ 882 w 1065"/>
                    <a:gd name="T13" fmla="*/ 1173 h 1174"/>
                    <a:gd name="T14" fmla="*/ 858 w 1065"/>
                    <a:gd name="T15" fmla="*/ 1074 h 1174"/>
                    <a:gd name="T16" fmla="*/ 824 w 1065"/>
                    <a:gd name="T17" fmla="*/ 982 h 1174"/>
                    <a:gd name="T18" fmla="*/ 793 w 1065"/>
                    <a:gd name="T19" fmla="*/ 933 h 1174"/>
                    <a:gd name="T20" fmla="*/ 787 w 1065"/>
                    <a:gd name="T21" fmla="*/ 872 h 1174"/>
                    <a:gd name="T22" fmla="*/ 803 w 1065"/>
                    <a:gd name="T23" fmla="*/ 774 h 1174"/>
                    <a:gd name="T24" fmla="*/ 828 w 1065"/>
                    <a:gd name="T25" fmla="*/ 713 h 1174"/>
                    <a:gd name="T26" fmla="*/ 861 w 1065"/>
                    <a:gd name="T27" fmla="*/ 664 h 1174"/>
                    <a:gd name="T28" fmla="*/ 916 w 1065"/>
                    <a:gd name="T29" fmla="*/ 634 h 1174"/>
                    <a:gd name="T30" fmla="*/ 961 w 1065"/>
                    <a:gd name="T31" fmla="*/ 588 h 1174"/>
                    <a:gd name="T32" fmla="*/ 1005 w 1065"/>
                    <a:gd name="T33" fmla="*/ 520 h 1174"/>
                    <a:gd name="T34" fmla="*/ 1030 w 1065"/>
                    <a:gd name="T35" fmla="*/ 465 h 1174"/>
                    <a:gd name="T36" fmla="*/ 1061 w 1065"/>
                    <a:gd name="T37" fmla="*/ 380 h 1174"/>
                    <a:gd name="T38" fmla="*/ 1064 w 1065"/>
                    <a:gd name="T39" fmla="*/ 291 h 1174"/>
                    <a:gd name="T40" fmla="*/ 1025 w 1065"/>
                    <a:gd name="T41" fmla="*/ 224 h 1174"/>
                    <a:gd name="T42" fmla="*/ 961 w 1065"/>
                    <a:gd name="T43" fmla="*/ 165 h 1174"/>
                    <a:gd name="T44" fmla="*/ 873 w 1065"/>
                    <a:gd name="T45" fmla="*/ 100 h 1174"/>
                    <a:gd name="T46" fmla="*/ 787 w 1065"/>
                    <a:gd name="T47" fmla="*/ 57 h 1174"/>
                    <a:gd name="T48" fmla="*/ 689 w 1065"/>
                    <a:gd name="T49" fmla="*/ 29 h 1174"/>
                    <a:gd name="T50" fmla="*/ 607 w 1065"/>
                    <a:gd name="T51" fmla="*/ 11 h 1174"/>
                    <a:gd name="T52" fmla="*/ 518 w 1065"/>
                    <a:gd name="T53" fmla="*/ 0 h 1174"/>
                    <a:gd name="T54" fmla="*/ 429 w 1065"/>
                    <a:gd name="T55" fmla="*/ 2 h 1174"/>
                    <a:gd name="T56" fmla="*/ 347 w 1065"/>
                    <a:gd name="T57" fmla="*/ 18 h 1174"/>
                    <a:gd name="T58" fmla="*/ 275 w 1065"/>
                    <a:gd name="T59" fmla="*/ 42 h 1174"/>
                    <a:gd name="T60" fmla="*/ 214 w 1065"/>
                    <a:gd name="T61" fmla="*/ 78 h 1174"/>
                    <a:gd name="T62" fmla="*/ 143 w 1065"/>
                    <a:gd name="T63" fmla="*/ 124 h 1174"/>
                    <a:gd name="T64" fmla="*/ 78 w 1065"/>
                    <a:gd name="T65" fmla="*/ 183 h 1174"/>
                    <a:gd name="T66" fmla="*/ 18 w 1065"/>
                    <a:gd name="T67" fmla="*/ 262 h 1174"/>
                    <a:gd name="T68" fmla="*/ 0 w 1065"/>
                    <a:gd name="T69" fmla="*/ 335 h 1174"/>
                    <a:gd name="T70" fmla="*/ 6 w 1065"/>
                    <a:gd name="T71" fmla="*/ 419 h 1174"/>
                    <a:gd name="T72" fmla="*/ 37 w 1065"/>
                    <a:gd name="T73" fmla="*/ 486 h 1174"/>
                    <a:gd name="T74" fmla="*/ 74 w 1065"/>
                    <a:gd name="T75" fmla="*/ 530 h 1174"/>
                    <a:gd name="T76" fmla="*/ 97 w 1065"/>
                    <a:gd name="T77" fmla="*/ 598 h 1174"/>
                    <a:gd name="T78" fmla="*/ 115 w 1065"/>
                    <a:gd name="T79" fmla="*/ 713 h 117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065" h="1174">
                      <a:moveTo>
                        <a:pt x="115" y="713"/>
                      </a:moveTo>
                      <a:lnTo>
                        <a:pt x="146" y="813"/>
                      </a:lnTo>
                      <a:lnTo>
                        <a:pt x="199" y="887"/>
                      </a:lnTo>
                      <a:lnTo>
                        <a:pt x="291" y="945"/>
                      </a:lnTo>
                      <a:lnTo>
                        <a:pt x="384" y="970"/>
                      </a:lnTo>
                      <a:lnTo>
                        <a:pt x="390" y="1000"/>
                      </a:lnTo>
                      <a:lnTo>
                        <a:pt x="882" y="1173"/>
                      </a:lnTo>
                      <a:lnTo>
                        <a:pt x="858" y="1074"/>
                      </a:lnTo>
                      <a:lnTo>
                        <a:pt x="824" y="982"/>
                      </a:lnTo>
                      <a:lnTo>
                        <a:pt x="793" y="933"/>
                      </a:lnTo>
                      <a:lnTo>
                        <a:pt x="787" y="872"/>
                      </a:lnTo>
                      <a:lnTo>
                        <a:pt x="803" y="774"/>
                      </a:lnTo>
                      <a:lnTo>
                        <a:pt x="828" y="713"/>
                      </a:lnTo>
                      <a:lnTo>
                        <a:pt x="861" y="664"/>
                      </a:lnTo>
                      <a:lnTo>
                        <a:pt x="916" y="634"/>
                      </a:lnTo>
                      <a:lnTo>
                        <a:pt x="961" y="588"/>
                      </a:lnTo>
                      <a:lnTo>
                        <a:pt x="1005" y="520"/>
                      </a:lnTo>
                      <a:lnTo>
                        <a:pt x="1030" y="465"/>
                      </a:lnTo>
                      <a:lnTo>
                        <a:pt x="1061" y="380"/>
                      </a:lnTo>
                      <a:lnTo>
                        <a:pt x="1064" y="291"/>
                      </a:lnTo>
                      <a:lnTo>
                        <a:pt x="1025" y="224"/>
                      </a:lnTo>
                      <a:lnTo>
                        <a:pt x="961" y="165"/>
                      </a:lnTo>
                      <a:lnTo>
                        <a:pt x="873" y="100"/>
                      </a:lnTo>
                      <a:lnTo>
                        <a:pt x="787" y="57"/>
                      </a:lnTo>
                      <a:lnTo>
                        <a:pt x="689" y="29"/>
                      </a:lnTo>
                      <a:lnTo>
                        <a:pt x="607" y="11"/>
                      </a:lnTo>
                      <a:lnTo>
                        <a:pt x="518" y="0"/>
                      </a:lnTo>
                      <a:lnTo>
                        <a:pt x="429" y="2"/>
                      </a:lnTo>
                      <a:lnTo>
                        <a:pt x="347" y="18"/>
                      </a:lnTo>
                      <a:lnTo>
                        <a:pt x="275" y="42"/>
                      </a:lnTo>
                      <a:lnTo>
                        <a:pt x="214" y="78"/>
                      </a:lnTo>
                      <a:lnTo>
                        <a:pt x="143" y="124"/>
                      </a:lnTo>
                      <a:lnTo>
                        <a:pt x="78" y="183"/>
                      </a:lnTo>
                      <a:lnTo>
                        <a:pt x="18" y="262"/>
                      </a:lnTo>
                      <a:lnTo>
                        <a:pt x="0" y="335"/>
                      </a:lnTo>
                      <a:lnTo>
                        <a:pt x="6" y="419"/>
                      </a:lnTo>
                      <a:lnTo>
                        <a:pt x="37" y="486"/>
                      </a:lnTo>
                      <a:lnTo>
                        <a:pt x="74" y="530"/>
                      </a:lnTo>
                      <a:lnTo>
                        <a:pt x="97" y="598"/>
                      </a:lnTo>
                      <a:lnTo>
                        <a:pt x="115" y="713"/>
                      </a:lnTo>
                    </a:path>
                  </a:pathLst>
                </a:custGeom>
                <a:solidFill>
                  <a:srgbClr val="E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288" name="Group 58"/>
                <p:cNvGrpSpPr>
                  <a:grpSpLocks/>
                </p:cNvGrpSpPr>
                <p:nvPr/>
              </p:nvGrpSpPr>
              <p:grpSpPr bwMode="auto">
                <a:xfrm>
                  <a:off x="4171" y="1848"/>
                  <a:ext cx="977" cy="837"/>
                  <a:chOff x="4171" y="1848"/>
                  <a:chExt cx="977" cy="837"/>
                </a:xfrm>
              </p:grpSpPr>
              <p:grpSp>
                <p:nvGrpSpPr>
                  <p:cNvPr id="10300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4171" y="2027"/>
                    <a:ext cx="977" cy="658"/>
                    <a:chOff x="4171" y="2027"/>
                    <a:chExt cx="977" cy="658"/>
                  </a:xfrm>
                </p:grpSpPr>
                <p:grpSp>
                  <p:nvGrpSpPr>
                    <p:cNvPr id="10304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71" y="2471"/>
                      <a:ext cx="343" cy="214"/>
                      <a:chOff x="4171" y="2471"/>
                      <a:chExt cx="343" cy="214"/>
                    </a:xfrm>
                  </p:grpSpPr>
                  <p:sp>
                    <p:nvSpPr>
                      <p:cNvPr id="10306" name="Freeform 6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89" y="2471"/>
                        <a:ext cx="325" cy="214"/>
                      </a:xfrm>
                      <a:custGeom>
                        <a:avLst/>
                        <a:gdLst>
                          <a:gd name="T0" fmla="*/ 0 w 325"/>
                          <a:gd name="T1" fmla="*/ 61 h 214"/>
                          <a:gd name="T2" fmla="*/ 94 w 325"/>
                          <a:gd name="T3" fmla="*/ 6 h 214"/>
                          <a:gd name="T4" fmla="*/ 154 w 325"/>
                          <a:gd name="T5" fmla="*/ 0 h 214"/>
                          <a:gd name="T6" fmla="*/ 233 w 325"/>
                          <a:gd name="T7" fmla="*/ 25 h 214"/>
                          <a:gd name="T8" fmla="*/ 288 w 325"/>
                          <a:gd name="T9" fmla="*/ 67 h 214"/>
                          <a:gd name="T10" fmla="*/ 324 w 325"/>
                          <a:gd name="T11" fmla="*/ 97 h 214"/>
                          <a:gd name="T12" fmla="*/ 324 w 325"/>
                          <a:gd name="T13" fmla="*/ 121 h 214"/>
                          <a:gd name="T14" fmla="*/ 299 w 325"/>
                          <a:gd name="T15" fmla="*/ 133 h 214"/>
                          <a:gd name="T16" fmla="*/ 257 w 325"/>
                          <a:gd name="T17" fmla="*/ 103 h 214"/>
                          <a:gd name="T18" fmla="*/ 196 w 325"/>
                          <a:gd name="T19" fmla="*/ 72 h 214"/>
                          <a:gd name="T20" fmla="*/ 250 w 325"/>
                          <a:gd name="T21" fmla="*/ 109 h 214"/>
                          <a:gd name="T22" fmla="*/ 263 w 325"/>
                          <a:gd name="T23" fmla="*/ 133 h 214"/>
                          <a:gd name="T24" fmla="*/ 263 w 325"/>
                          <a:gd name="T25" fmla="*/ 152 h 214"/>
                          <a:gd name="T26" fmla="*/ 227 w 325"/>
                          <a:gd name="T27" fmla="*/ 152 h 214"/>
                          <a:gd name="T28" fmla="*/ 209 w 325"/>
                          <a:gd name="T29" fmla="*/ 152 h 214"/>
                          <a:gd name="T30" fmla="*/ 196 w 325"/>
                          <a:gd name="T31" fmla="*/ 128 h 214"/>
                          <a:gd name="T32" fmla="*/ 185 w 325"/>
                          <a:gd name="T33" fmla="*/ 97 h 214"/>
                          <a:gd name="T34" fmla="*/ 143 w 325"/>
                          <a:gd name="T35" fmla="*/ 72 h 214"/>
                          <a:gd name="T36" fmla="*/ 161 w 325"/>
                          <a:gd name="T37" fmla="*/ 115 h 214"/>
                          <a:gd name="T38" fmla="*/ 172 w 325"/>
                          <a:gd name="T39" fmla="*/ 140 h 214"/>
                          <a:gd name="T40" fmla="*/ 172 w 325"/>
                          <a:gd name="T41" fmla="*/ 152 h 214"/>
                          <a:gd name="T42" fmla="*/ 161 w 325"/>
                          <a:gd name="T43" fmla="*/ 170 h 214"/>
                          <a:gd name="T44" fmla="*/ 143 w 325"/>
                          <a:gd name="T45" fmla="*/ 170 h 214"/>
                          <a:gd name="T46" fmla="*/ 118 w 325"/>
                          <a:gd name="T47" fmla="*/ 152 h 214"/>
                          <a:gd name="T48" fmla="*/ 81 w 325"/>
                          <a:gd name="T49" fmla="*/ 121 h 214"/>
                          <a:gd name="T50" fmla="*/ 81 w 325"/>
                          <a:gd name="T51" fmla="*/ 140 h 214"/>
                          <a:gd name="T52" fmla="*/ 87 w 325"/>
                          <a:gd name="T53" fmla="*/ 164 h 214"/>
                          <a:gd name="T54" fmla="*/ 87 w 325"/>
                          <a:gd name="T55" fmla="*/ 170 h 214"/>
                          <a:gd name="T56" fmla="*/ 69 w 325"/>
                          <a:gd name="T57" fmla="*/ 164 h 214"/>
                          <a:gd name="T58" fmla="*/ 50 w 325"/>
                          <a:gd name="T59" fmla="*/ 152 h 214"/>
                          <a:gd name="T60" fmla="*/ 50 w 325"/>
                          <a:gd name="T61" fmla="*/ 177 h 214"/>
                          <a:gd name="T62" fmla="*/ 45 w 325"/>
                          <a:gd name="T63" fmla="*/ 201 h 214"/>
                          <a:gd name="T64" fmla="*/ 13 w 325"/>
                          <a:gd name="T65" fmla="*/ 213 h 214"/>
                          <a:gd name="T66" fmla="*/ 0 w 325"/>
                          <a:gd name="T67" fmla="*/ 207 h 214"/>
                          <a:gd name="T68" fmla="*/ 0 w 325"/>
                          <a:gd name="T69" fmla="*/ 177 h 214"/>
                          <a:gd name="T70" fmla="*/ 0 w 325"/>
                          <a:gd name="T71" fmla="*/ 140 h 214"/>
                          <a:gd name="T72" fmla="*/ 0 w 325"/>
                          <a:gd name="T73" fmla="*/ 61 h 214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</a:gdLst>
                        <a:ahLst/>
                        <a:cxnLst>
                          <a:cxn ang="T74">
                            <a:pos x="T0" y="T1"/>
                          </a:cxn>
                          <a:cxn ang="T75">
                            <a:pos x="T2" y="T3"/>
                          </a:cxn>
                          <a:cxn ang="T76">
                            <a:pos x="T4" y="T5"/>
                          </a:cxn>
                          <a:cxn ang="T77">
                            <a:pos x="T6" y="T7"/>
                          </a:cxn>
                          <a:cxn ang="T78">
                            <a:pos x="T8" y="T9"/>
                          </a:cxn>
                          <a:cxn ang="T79">
                            <a:pos x="T10" y="T11"/>
                          </a:cxn>
                          <a:cxn ang="T80">
                            <a:pos x="T12" y="T13"/>
                          </a:cxn>
                          <a:cxn ang="T81">
                            <a:pos x="T14" y="T15"/>
                          </a:cxn>
                          <a:cxn ang="T82">
                            <a:pos x="T16" y="T17"/>
                          </a:cxn>
                          <a:cxn ang="T83">
                            <a:pos x="T18" y="T19"/>
                          </a:cxn>
                          <a:cxn ang="T84">
                            <a:pos x="T20" y="T21"/>
                          </a:cxn>
                          <a:cxn ang="T85">
                            <a:pos x="T22" y="T23"/>
                          </a:cxn>
                          <a:cxn ang="T86">
                            <a:pos x="T24" y="T25"/>
                          </a:cxn>
                          <a:cxn ang="T87">
                            <a:pos x="T26" y="T27"/>
                          </a:cxn>
                          <a:cxn ang="T88">
                            <a:pos x="T28" y="T29"/>
                          </a:cxn>
                          <a:cxn ang="T89">
                            <a:pos x="T30" y="T31"/>
                          </a:cxn>
                          <a:cxn ang="T90">
                            <a:pos x="T32" y="T33"/>
                          </a:cxn>
                          <a:cxn ang="T91">
                            <a:pos x="T34" y="T35"/>
                          </a:cxn>
                          <a:cxn ang="T92">
                            <a:pos x="T36" y="T37"/>
                          </a:cxn>
                          <a:cxn ang="T93">
                            <a:pos x="T38" y="T39"/>
                          </a:cxn>
                          <a:cxn ang="T94">
                            <a:pos x="T40" y="T41"/>
                          </a:cxn>
                          <a:cxn ang="T95">
                            <a:pos x="T42" y="T43"/>
                          </a:cxn>
                          <a:cxn ang="T96">
                            <a:pos x="T44" y="T45"/>
                          </a:cxn>
                          <a:cxn ang="T97">
                            <a:pos x="T46" y="T47"/>
                          </a:cxn>
                          <a:cxn ang="T98">
                            <a:pos x="T48" y="T49"/>
                          </a:cxn>
                          <a:cxn ang="T99">
                            <a:pos x="T50" y="T51"/>
                          </a:cxn>
                          <a:cxn ang="T100">
                            <a:pos x="T52" y="T53"/>
                          </a:cxn>
                          <a:cxn ang="T101">
                            <a:pos x="T54" y="T55"/>
                          </a:cxn>
                          <a:cxn ang="T102">
                            <a:pos x="T56" y="T57"/>
                          </a:cxn>
                          <a:cxn ang="T103">
                            <a:pos x="T58" y="T59"/>
                          </a:cxn>
                          <a:cxn ang="T104">
                            <a:pos x="T60" y="T61"/>
                          </a:cxn>
                          <a:cxn ang="T105">
                            <a:pos x="T62" y="T63"/>
                          </a:cxn>
                          <a:cxn ang="T106">
                            <a:pos x="T64" y="T65"/>
                          </a:cxn>
                          <a:cxn ang="T107">
                            <a:pos x="T66" y="T67"/>
                          </a:cxn>
                          <a:cxn ang="T108">
                            <a:pos x="T68" y="T69"/>
                          </a:cxn>
                          <a:cxn ang="T109">
                            <a:pos x="T70" y="T71"/>
                          </a:cxn>
                          <a:cxn ang="T110">
                            <a:pos x="T72" y="T73"/>
                          </a:cxn>
                        </a:cxnLst>
                        <a:rect l="0" t="0" r="r" b="b"/>
                        <a:pathLst>
                          <a:path w="325" h="214">
                            <a:moveTo>
                              <a:pt x="0" y="61"/>
                            </a:moveTo>
                            <a:lnTo>
                              <a:pt x="94" y="6"/>
                            </a:lnTo>
                            <a:lnTo>
                              <a:pt x="154" y="0"/>
                            </a:lnTo>
                            <a:lnTo>
                              <a:pt x="233" y="25"/>
                            </a:lnTo>
                            <a:lnTo>
                              <a:pt x="288" y="67"/>
                            </a:lnTo>
                            <a:lnTo>
                              <a:pt x="324" y="97"/>
                            </a:lnTo>
                            <a:lnTo>
                              <a:pt x="324" y="121"/>
                            </a:lnTo>
                            <a:lnTo>
                              <a:pt x="299" y="133"/>
                            </a:lnTo>
                            <a:lnTo>
                              <a:pt x="257" y="103"/>
                            </a:lnTo>
                            <a:lnTo>
                              <a:pt x="196" y="72"/>
                            </a:lnTo>
                            <a:lnTo>
                              <a:pt x="250" y="109"/>
                            </a:lnTo>
                            <a:lnTo>
                              <a:pt x="263" y="133"/>
                            </a:lnTo>
                            <a:lnTo>
                              <a:pt x="263" y="152"/>
                            </a:lnTo>
                            <a:lnTo>
                              <a:pt x="227" y="152"/>
                            </a:lnTo>
                            <a:lnTo>
                              <a:pt x="209" y="152"/>
                            </a:lnTo>
                            <a:lnTo>
                              <a:pt x="196" y="128"/>
                            </a:lnTo>
                            <a:lnTo>
                              <a:pt x="185" y="97"/>
                            </a:lnTo>
                            <a:lnTo>
                              <a:pt x="143" y="72"/>
                            </a:lnTo>
                            <a:lnTo>
                              <a:pt x="161" y="115"/>
                            </a:lnTo>
                            <a:lnTo>
                              <a:pt x="172" y="140"/>
                            </a:lnTo>
                            <a:lnTo>
                              <a:pt x="172" y="152"/>
                            </a:lnTo>
                            <a:lnTo>
                              <a:pt x="161" y="170"/>
                            </a:lnTo>
                            <a:lnTo>
                              <a:pt x="143" y="170"/>
                            </a:lnTo>
                            <a:lnTo>
                              <a:pt x="118" y="152"/>
                            </a:lnTo>
                            <a:lnTo>
                              <a:pt x="81" y="121"/>
                            </a:lnTo>
                            <a:lnTo>
                              <a:pt x="81" y="140"/>
                            </a:lnTo>
                            <a:lnTo>
                              <a:pt x="87" y="164"/>
                            </a:lnTo>
                            <a:lnTo>
                              <a:pt x="87" y="170"/>
                            </a:lnTo>
                            <a:lnTo>
                              <a:pt x="69" y="164"/>
                            </a:lnTo>
                            <a:lnTo>
                              <a:pt x="50" y="152"/>
                            </a:lnTo>
                            <a:lnTo>
                              <a:pt x="50" y="177"/>
                            </a:lnTo>
                            <a:lnTo>
                              <a:pt x="45" y="201"/>
                            </a:lnTo>
                            <a:lnTo>
                              <a:pt x="13" y="213"/>
                            </a:lnTo>
                            <a:lnTo>
                              <a:pt x="0" y="207"/>
                            </a:lnTo>
                            <a:lnTo>
                              <a:pt x="0" y="177"/>
                            </a:lnTo>
                            <a:lnTo>
                              <a:pt x="0" y="140"/>
                            </a:lnTo>
                            <a:lnTo>
                              <a:pt x="0" y="61"/>
                            </a:lnTo>
                          </a:path>
                        </a:pathLst>
                      </a:custGeom>
                      <a:solidFill>
                        <a:srgbClr val="B070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307" name="Freeform 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71" y="2471"/>
                        <a:ext cx="325" cy="214"/>
                      </a:xfrm>
                      <a:custGeom>
                        <a:avLst/>
                        <a:gdLst>
                          <a:gd name="T0" fmla="*/ 0 w 325"/>
                          <a:gd name="T1" fmla="*/ 61 h 214"/>
                          <a:gd name="T2" fmla="*/ 93 w 325"/>
                          <a:gd name="T3" fmla="*/ 6 h 214"/>
                          <a:gd name="T4" fmla="*/ 154 w 325"/>
                          <a:gd name="T5" fmla="*/ 0 h 214"/>
                          <a:gd name="T6" fmla="*/ 233 w 325"/>
                          <a:gd name="T7" fmla="*/ 25 h 214"/>
                          <a:gd name="T8" fmla="*/ 286 w 325"/>
                          <a:gd name="T9" fmla="*/ 67 h 214"/>
                          <a:gd name="T10" fmla="*/ 324 w 325"/>
                          <a:gd name="T11" fmla="*/ 97 h 214"/>
                          <a:gd name="T12" fmla="*/ 324 w 325"/>
                          <a:gd name="T13" fmla="*/ 121 h 214"/>
                          <a:gd name="T14" fmla="*/ 299 w 325"/>
                          <a:gd name="T15" fmla="*/ 133 h 214"/>
                          <a:gd name="T16" fmla="*/ 258 w 325"/>
                          <a:gd name="T17" fmla="*/ 103 h 214"/>
                          <a:gd name="T18" fmla="*/ 197 w 325"/>
                          <a:gd name="T19" fmla="*/ 72 h 214"/>
                          <a:gd name="T20" fmla="*/ 251 w 325"/>
                          <a:gd name="T21" fmla="*/ 109 h 214"/>
                          <a:gd name="T22" fmla="*/ 262 w 325"/>
                          <a:gd name="T23" fmla="*/ 133 h 214"/>
                          <a:gd name="T24" fmla="*/ 262 w 325"/>
                          <a:gd name="T25" fmla="*/ 152 h 214"/>
                          <a:gd name="T26" fmla="*/ 227 w 325"/>
                          <a:gd name="T27" fmla="*/ 152 h 214"/>
                          <a:gd name="T28" fmla="*/ 210 w 325"/>
                          <a:gd name="T29" fmla="*/ 152 h 214"/>
                          <a:gd name="T30" fmla="*/ 197 w 325"/>
                          <a:gd name="T31" fmla="*/ 128 h 214"/>
                          <a:gd name="T32" fmla="*/ 185 w 325"/>
                          <a:gd name="T33" fmla="*/ 97 h 214"/>
                          <a:gd name="T34" fmla="*/ 141 w 325"/>
                          <a:gd name="T35" fmla="*/ 72 h 214"/>
                          <a:gd name="T36" fmla="*/ 161 w 325"/>
                          <a:gd name="T37" fmla="*/ 115 h 214"/>
                          <a:gd name="T38" fmla="*/ 172 w 325"/>
                          <a:gd name="T39" fmla="*/ 140 h 214"/>
                          <a:gd name="T40" fmla="*/ 172 w 325"/>
                          <a:gd name="T41" fmla="*/ 152 h 214"/>
                          <a:gd name="T42" fmla="*/ 161 w 325"/>
                          <a:gd name="T43" fmla="*/ 170 h 214"/>
                          <a:gd name="T44" fmla="*/ 141 w 325"/>
                          <a:gd name="T45" fmla="*/ 170 h 214"/>
                          <a:gd name="T46" fmla="*/ 117 w 325"/>
                          <a:gd name="T47" fmla="*/ 152 h 214"/>
                          <a:gd name="T48" fmla="*/ 81 w 325"/>
                          <a:gd name="T49" fmla="*/ 121 h 214"/>
                          <a:gd name="T50" fmla="*/ 81 w 325"/>
                          <a:gd name="T51" fmla="*/ 140 h 214"/>
                          <a:gd name="T52" fmla="*/ 87 w 325"/>
                          <a:gd name="T53" fmla="*/ 164 h 214"/>
                          <a:gd name="T54" fmla="*/ 87 w 325"/>
                          <a:gd name="T55" fmla="*/ 170 h 214"/>
                          <a:gd name="T56" fmla="*/ 68 w 325"/>
                          <a:gd name="T57" fmla="*/ 164 h 214"/>
                          <a:gd name="T58" fmla="*/ 50 w 325"/>
                          <a:gd name="T59" fmla="*/ 152 h 214"/>
                          <a:gd name="T60" fmla="*/ 50 w 325"/>
                          <a:gd name="T61" fmla="*/ 177 h 214"/>
                          <a:gd name="T62" fmla="*/ 44 w 325"/>
                          <a:gd name="T63" fmla="*/ 201 h 214"/>
                          <a:gd name="T64" fmla="*/ 13 w 325"/>
                          <a:gd name="T65" fmla="*/ 213 h 214"/>
                          <a:gd name="T66" fmla="*/ 0 w 325"/>
                          <a:gd name="T67" fmla="*/ 207 h 214"/>
                          <a:gd name="T68" fmla="*/ 0 w 325"/>
                          <a:gd name="T69" fmla="*/ 177 h 214"/>
                          <a:gd name="T70" fmla="*/ 0 w 325"/>
                          <a:gd name="T71" fmla="*/ 140 h 214"/>
                          <a:gd name="T72" fmla="*/ 0 w 325"/>
                          <a:gd name="T73" fmla="*/ 61 h 214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</a:gdLst>
                        <a:ahLst/>
                        <a:cxnLst>
                          <a:cxn ang="T74">
                            <a:pos x="T0" y="T1"/>
                          </a:cxn>
                          <a:cxn ang="T75">
                            <a:pos x="T2" y="T3"/>
                          </a:cxn>
                          <a:cxn ang="T76">
                            <a:pos x="T4" y="T5"/>
                          </a:cxn>
                          <a:cxn ang="T77">
                            <a:pos x="T6" y="T7"/>
                          </a:cxn>
                          <a:cxn ang="T78">
                            <a:pos x="T8" y="T9"/>
                          </a:cxn>
                          <a:cxn ang="T79">
                            <a:pos x="T10" y="T11"/>
                          </a:cxn>
                          <a:cxn ang="T80">
                            <a:pos x="T12" y="T13"/>
                          </a:cxn>
                          <a:cxn ang="T81">
                            <a:pos x="T14" y="T15"/>
                          </a:cxn>
                          <a:cxn ang="T82">
                            <a:pos x="T16" y="T17"/>
                          </a:cxn>
                          <a:cxn ang="T83">
                            <a:pos x="T18" y="T19"/>
                          </a:cxn>
                          <a:cxn ang="T84">
                            <a:pos x="T20" y="T21"/>
                          </a:cxn>
                          <a:cxn ang="T85">
                            <a:pos x="T22" y="T23"/>
                          </a:cxn>
                          <a:cxn ang="T86">
                            <a:pos x="T24" y="T25"/>
                          </a:cxn>
                          <a:cxn ang="T87">
                            <a:pos x="T26" y="T27"/>
                          </a:cxn>
                          <a:cxn ang="T88">
                            <a:pos x="T28" y="T29"/>
                          </a:cxn>
                          <a:cxn ang="T89">
                            <a:pos x="T30" y="T31"/>
                          </a:cxn>
                          <a:cxn ang="T90">
                            <a:pos x="T32" y="T33"/>
                          </a:cxn>
                          <a:cxn ang="T91">
                            <a:pos x="T34" y="T35"/>
                          </a:cxn>
                          <a:cxn ang="T92">
                            <a:pos x="T36" y="T37"/>
                          </a:cxn>
                          <a:cxn ang="T93">
                            <a:pos x="T38" y="T39"/>
                          </a:cxn>
                          <a:cxn ang="T94">
                            <a:pos x="T40" y="T41"/>
                          </a:cxn>
                          <a:cxn ang="T95">
                            <a:pos x="T42" y="T43"/>
                          </a:cxn>
                          <a:cxn ang="T96">
                            <a:pos x="T44" y="T45"/>
                          </a:cxn>
                          <a:cxn ang="T97">
                            <a:pos x="T46" y="T47"/>
                          </a:cxn>
                          <a:cxn ang="T98">
                            <a:pos x="T48" y="T49"/>
                          </a:cxn>
                          <a:cxn ang="T99">
                            <a:pos x="T50" y="T51"/>
                          </a:cxn>
                          <a:cxn ang="T100">
                            <a:pos x="T52" y="T53"/>
                          </a:cxn>
                          <a:cxn ang="T101">
                            <a:pos x="T54" y="T55"/>
                          </a:cxn>
                          <a:cxn ang="T102">
                            <a:pos x="T56" y="T57"/>
                          </a:cxn>
                          <a:cxn ang="T103">
                            <a:pos x="T58" y="T59"/>
                          </a:cxn>
                          <a:cxn ang="T104">
                            <a:pos x="T60" y="T61"/>
                          </a:cxn>
                          <a:cxn ang="T105">
                            <a:pos x="T62" y="T63"/>
                          </a:cxn>
                          <a:cxn ang="T106">
                            <a:pos x="T64" y="T65"/>
                          </a:cxn>
                          <a:cxn ang="T107">
                            <a:pos x="T66" y="T67"/>
                          </a:cxn>
                          <a:cxn ang="T108">
                            <a:pos x="T68" y="T69"/>
                          </a:cxn>
                          <a:cxn ang="T109">
                            <a:pos x="T70" y="T71"/>
                          </a:cxn>
                          <a:cxn ang="T110">
                            <a:pos x="T72" y="T73"/>
                          </a:cxn>
                        </a:cxnLst>
                        <a:rect l="0" t="0" r="r" b="b"/>
                        <a:pathLst>
                          <a:path w="325" h="214">
                            <a:moveTo>
                              <a:pt x="0" y="61"/>
                            </a:moveTo>
                            <a:lnTo>
                              <a:pt x="93" y="6"/>
                            </a:lnTo>
                            <a:lnTo>
                              <a:pt x="154" y="0"/>
                            </a:lnTo>
                            <a:lnTo>
                              <a:pt x="233" y="25"/>
                            </a:lnTo>
                            <a:lnTo>
                              <a:pt x="286" y="67"/>
                            </a:lnTo>
                            <a:lnTo>
                              <a:pt x="324" y="97"/>
                            </a:lnTo>
                            <a:lnTo>
                              <a:pt x="324" y="121"/>
                            </a:lnTo>
                            <a:lnTo>
                              <a:pt x="299" y="133"/>
                            </a:lnTo>
                            <a:lnTo>
                              <a:pt x="258" y="103"/>
                            </a:lnTo>
                            <a:lnTo>
                              <a:pt x="197" y="72"/>
                            </a:lnTo>
                            <a:lnTo>
                              <a:pt x="251" y="109"/>
                            </a:lnTo>
                            <a:lnTo>
                              <a:pt x="262" y="133"/>
                            </a:lnTo>
                            <a:lnTo>
                              <a:pt x="262" y="152"/>
                            </a:lnTo>
                            <a:lnTo>
                              <a:pt x="227" y="152"/>
                            </a:lnTo>
                            <a:lnTo>
                              <a:pt x="210" y="152"/>
                            </a:lnTo>
                            <a:lnTo>
                              <a:pt x="197" y="128"/>
                            </a:lnTo>
                            <a:lnTo>
                              <a:pt x="185" y="97"/>
                            </a:lnTo>
                            <a:lnTo>
                              <a:pt x="141" y="72"/>
                            </a:lnTo>
                            <a:lnTo>
                              <a:pt x="161" y="115"/>
                            </a:lnTo>
                            <a:lnTo>
                              <a:pt x="172" y="140"/>
                            </a:lnTo>
                            <a:lnTo>
                              <a:pt x="172" y="152"/>
                            </a:lnTo>
                            <a:lnTo>
                              <a:pt x="161" y="170"/>
                            </a:lnTo>
                            <a:lnTo>
                              <a:pt x="141" y="170"/>
                            </a:lnTo>
                            <a:lnTo>
                              <a:pt x="117" y="152"/>
                            </a:lnTo>
                            <a:lnTo>
                              <a:pt x="81" y="121"/>
                            </a:lnTo>
                            <a:lnTo>
                              <a:pt x="81" y="140"/>
                            </a:lnTo>
                            <a:lnTo>
                              <a:pt x="87" y="164"/>
                            </a:lnTo>
                            <a:lnTo>
                              <a:pt x="87" y="170"/>
                            </a:lnTo>
                            <a:lnTo>
                              <a:pt x="68" y="164"/>
                            </a:lnTo>
                            <a:lnTo>
                              <a:pt x="50" y="152"/>
                            </a:lnTo>
                            <a:lnTo>
                              <a:pt x="50" y="177"/>
                            </a:lnTo>
                            <a:lnTo>
                              <a:pt x="44" y="201"/>
                            </a:lnTo>
                            <a:lnTo>
                              <a:pt x="13" y="213"/>
                            </a:lnTo>
                            <a:lnTo>
                              <a:pt x="0" y="207"/>
                            </a:lnTo>
                            <a:lnTo>
                              <a:pt x="0" y="177"/>
                            </a:lnTo>
                            <a:lnTo>
                              <a:pt x="0" y="140"/>
                            </a:lnTo>
                            <a:lnTo>
                              <a:pt x="0" y="61"/>
                            </a:lnTo>
                          </a:path>
                        </a:pathLst>
                      </a:custGeom>
                      <a:solidFill>
                        <a:srgbClr val="C0804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0305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697" y="2027"/>
                      <a:ext cx="451" cy="342"/>
                    </a:xfrm>
                    <a:custGeom>
                      <a:avLst/>
                      <a:gdLst>
                        <a:gd name="T0" fmla="*/ 0 w 451"/>
                        <a:gd name="T1" fmla="*/ 106 h 342"/>
                        <a:gd name="T2" fmla="*/ 86 w 451"/>
                        <a:gd name="T3" fmla="*/ 194 h 342"/>
                        <a:gd name="T4" fmla="*/ 92 w 451"/>
                        <a:gd name="T5" fmla="*/ 251 h 342"/>
                        <a:gd name="T6" fmla="*/ 99 w 451"/>
                        <a:gd name="T7" fmla="*/ 341 h 342"/>
                        <a:gd name="T8" fmla="*/ 124 w 451"/>
                        <a:gd name="T9" fmla="*/ 341 h 342"/>
                        <a:gd name="T10" fmla="*/ 149 w 451"/>
                        <a:gd name="T11" fmla="*/ 314 h 342"/>
                        <a:gd name="T12" fmla="*/ 160 w 451"/>
                        <a:gd name="T13" fmla="*/ 263 h 342"/>
                        <a:gd name="T14" fmla="*/ 160 w 451"/>
                        <a:gd name="T15" fmla="*/ 188 h 342"/>
                        <a:gd name="T16" fmla="*/ 167 w 451"/>
                        <a:gd name="T17" fmla="*/ 231 h 342"/>
                        <a:gd name="T18" fmla="*/ 173 w 451"/>
                        <a:gd name="T19" fmla="*/ 257 h 342"/>
                        <a:gd name="T20" fmla="*/ 179 w 451"/>
                        <a:gd name="T21" fmla="*/ 282 h 342"/>
                        <a:gd name="T22" fmla="*/ 204 w 451"/>
                        <a:gd name="T23" fmla="*/ 282 h 342"/>
                        <a:gd name="T24" fmla="*/ 229 w 451"/>
                        <a:gd name="T25" fmla="*/ 257 h 342"/>
                        <a:gd name="T26" fmla="*/ 229 w 451"/>
                        <a:gd name="T27" fmla="*/ 226 h 342"/>
                        <a:gd name="T28" fmla="*/ 248 w 451"/>
                        <a:gd name="T29" fmla="*/ 180 h 342"/>
                        <a:gd name="T30" fmla="*/ 253 w 451"/>
                        <a:gd name="T31" fmla="*/ 213 h 342"/>
                        <a:gd name="T32" fmla="*/ 267 w 451"/>
                        <a:gd name="T33" fmla="*/ 245 h 342"/>
                        <a:gd name="T34" fmla="*/ 298 w 451"/>
                        <a:gd name="T35" fmla="*/ 231 h 342"/>
                        <a:gd name="T36" fmla="*/ 309 w 451"/>
                        <a:gd name="T37" fmla="*/ 206 h 342"/>
                        <a:gd name="T38" fmla="*/ 309 w 451"/>
                        <a:gd name="T39" fmla="*/ 226 h 342"/>
                        <a:gd name="T40" fmla="*/ 347 w 451"/>
                        <a:gd name="T41" fmla="*/ 206 h 342"/>
                        <a:gd name="T42" fmla="*/ 365 w 451"/>
                        <a:gd name="T43" fmla="*/ 162 h 342"/>
                        <a:gd name="T44" fmla="*/ 352 w 451"/>
                        <a:gd name="T45" fmla="*/ 231 h 342"/>
                        <a:gd name="T46" fmla="*/ 347 w 451"/>
                        <a:gd name="T47" fmla="*/ 257 h 342"/>
                        <a:gd name="T48" fmla="*/ 371 w 451"/>
                        <a:gd name="T49" fmla="*/ 263 h 342"/>
                        <a:gd name="T50" fmla="*/ 375 w 451"/>
                        <a:gd name="T51" fmla="*/ 295 h 342"/>
                        <a:gd name="T52" fmla="*/ 414 w 451"/>
                        <a:gd name="T53" fmla="*/ 289 h 342"/>
                        <a:gd name="T54" fmla="*/ 438 w 451"/>
                        <a:gd name="T55" fmla="*/ 231 h 342"/>
                        <a:gd name="T56" fmla="*/ 450 w 451"/>
                        <a:gd name="T57" fmla="*/ 162 h 342"/>
                        <a:gd name="T58" fmla="*/ 438 w 451"/>
                        <a:gd name="T59" fmla="*/ 101 h 342"/>
                        <a:gd name="T60" fmla="*/ 400 w 451"/>
                        <a:gd name="T61" fmla="*/ 50 h 342"/>
                        <a:gd name="T62" fmla="*/ 358 w 451"/>
                        <a:gd name="T63" fmla="*/ 10 h 342"/>
                        <a:gd name="T64" fmla="*/ 333 w 451"/>
                        <a:gd name="T65" fmla="*/ 43 h 342"/>
                        <a:gd name="T66" fmla="*/ 303 w 451"/>
                        <a:gd name="T67" fmla="*/ 18 h 342"/>
                        <a:gd name="T68" fmla="*/ 285 w 451"/>
                        <a:gd name="T69" fmla="*/ 5 h 342"/>
                        <a:gd name="T70" fmla="*/ 273 w 451"/>
                        <a:gd name="T71" fmla="*/ 18 h 342"/>
                        <a:gd name="T72" fmla="*/ 241 w 451"/>
                        <a:gd name="T73" fmla="*/ 10 h 342"/>
                        <a:gd name="T74" fmla="*/ 235 w 451"/>
                        <a:gd name="T75" fmla="*/ 43 h 342"/>
                        <a:gd name="T76" fmla="*/ 223 w 451"/>
                        <a:gd name="T77" fmla="*/ 24 h 342"/>
                        <a:gd name="T78" fmla="*/ 192 w 451"/>
                        <a:gd name="T79" fmla="*/ 18 h 342"/>
                        <a:gd name="T80" fmla="*/ 160 w 451"/>
                        <a:gd name="T81" fmla="*/ 0 h 342"/>
                        <a:gd name="T82" fmla="*/ 149 w 451"/>
                        <a:gd name="T83" fmla="*/ 24 h 342"/>
                        <a:gd name="T84" fmla="*/ 130 w 451"/>
                        <a:gd name="T85" fmla="*/ 10 h 342"/>
                        <a:gd name="T86" fmla="*/ 104 w 451"/>
                        <a:gd name="T87" fmla="*/ 5 h 342"/>
                        <a:gd name="T88" fmla="*/ 86 w 451"/>
                        <a:gd name="T89" fmla="*/ 10 h 342"/>
                        <a:gd name="T90" fmla="*/ 80 w 451"/>
                        <a:gd name="T91" fmla="*/ 50 h 342"/>
                        <a:gd name="T92" fmla="*/ 86 w 451"/>
                        <a:gd name="T93" fmla="*/ 55 h 342"/>
                        <a:gd name="T94" fmla="*/ 68 w 451"/>
                        <a:gd name="T95" fmla="*/ 55 h 342"/>
                        <a:gd name="T96" fmla="*/ 5 w 451"/>
                        <a:gd name="T97" fmla="*/ 50 h 342"/>
                        <a:gd name="T98" fmla="*/ 0 w 451"/>
                        <a:gd name="T99" fmla="*/ 106 h 342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0" t="0" r="r" b="b"/>
                      <a:pathLst>
                        <a:path w="451" h="342">
                          <a:moveTo>
                            <a:pt x="0" y="106"/>
                          </a:moveTo>
                          <a:lnTo>
                            <a:pt x="86" y="194"/>
                          </a:lnTo>
                          <a:lnTo>
                            <a:pt x="92" y="251"/>
                          </a:lnTo>
                          <a:lnTo>
                            <a:pt x="99" y="341"/>
                          </a:lnTo>
                          <a:lnTo>
                            <a:pt x="124" y="341"/>
                          </a:lnTo>
                          <a:lnTo>
                            <a:pt x="149" y="314"/>
                          </a:lnTo>
                          <a:lnTo>
                            <a:pt x="160" y="263"/>
                          </a:lnTo>
                          <a:lnTo>
                            <a:pt x="160" y="188"/>
                          </a:lnTo>
                          <a:lnTo>
                            <a:pt x="167" y="231"/>
                          </a:lnTo>
                          <a:lnTo>
                            <a:pt x="173" y="257"/>
                          </a:lnTo>
                          <a:lnTo>
                            <a:pt x="179" y="282"/>
                          </a:lnTo>
                          <a:lnTo>
                            <a:pt x="204" y="282"/>
                          </a:lnTo>
                          <a:lnTo>
                            <a:pt x="229" y="257"/>
                          </a:lnTo>
                          <a:lnTo>
                            <a:pt x="229" y="226"/>
                          </a:lnTo>
                          <a:lnTo>
                            <a:pt x="248" y="180"/>
                          </a:lnTo>
                          <a:lnTo>
                            <a:pt x="253" y="213"/>
                          </a:lnTo>
                          <a:lnTo>
                            <a:pt x="267" y="245"/>
                          </a:lnTo>
                          <a:lnTo>
                            <a:pt x="298" y="231"/>
                          </a:lnTo>
                          <a:lnTo>
                            <a:pt x="309" y="206"/>
                          </a:lnTo>
                          <a:lnTo>
                            <a:pt x="309" y="226"/>
                          </a:lnTo>
                          <a:lnTo>
                            <a:pt x="347" y="206"/>
                          </a:lnTo>
                          <a:lnTo>
                            <a:pt x="365" y="162"/>
                          </a:lnTo>
                          <a:lnTo>
                            <a:pt x="352" y="231"/>
                          </a:lnTo>
                          <a:lnTo>
                            <a:pt x="347" y="257"/>
                          </a:lnTo>
                          <a:lnTo>
                            <a:pt x="371" y="263"/>
                          </a:lnTo>
                          <a:lnTo>
                            <a:pt x="375" y="295"/>
                          </a:lnTo>
                          <a:lnTo>
                            <a:pt x="414" y="289"/>
                          </a:lnTo>
                          <a:lnTo>
                            <a:pt x="438" y="231"/>
                          </a:lnTo>
                          <a:lnTo>
                            <a:pt x="450" y="162"/>
                          </a:lnTo>
                          <a:lnTo>
                            <a:pt x="438" y="101"/>
                          </a:lnTo>
                          <a:lnTo>
                            <a:pt x="400" y="50"/>
                          </a:lnTo>
                          <a:lnTo>
                            <a:pt x="358" y="10"/>
                          </a:lnTo>
                          <a:lnTo>
                            <a:pt x="333" y="43"/>
                          </a:lnTo>
                          <a:lnTo>
                            <a:pt x="303" y="18"/>
                          </a:lnTo>
                          <a:lnTo>
                            <a:pt x="285" y="5"/>
                          </a:lnTo>
                          <a:lnTo>
                            <a:pt x="273" y="18"/>
                          </a:lnTo>
                          <a:lnTo>
                            <a:pt x="241" y="10"/>
                          </a:lnTo>
                          <a:lnTo>
                            <a:pt x="235" y="43"/>
                          </a:lnTo>
                          <a:lnTo>
                            <a:pt x="223" y="24"/>
                          </a:lnTo>
                          <a:lnTo>
                            <a:pt x="192" y="18"/>
                          </a:lnTo>
                          <a:lnTo>
                            <a:pt x="160" y="0"/>
                          </a:lnTo>
                          <a:lnTo>
                            <a:pt x="149" y="24"/>
                          </a:lnTo>
                          <a:lnTo>
                            <a:pt x="130" y="10"/>
                          </a:lnTo>
                          <a:lnTo>
                            <a:pt x="104" y="5"/>
                          </a:lnTo>
                          <a:lnTo>
                            <a:pt x="86" y="10"/>
                          </a:lnTo>
                          <a:lnTo>
                            <a:pt x="80" y="50"/>
                          </a:lnTo>
                          <a:lnTo>
                            <a:pt x="86" y="55"/>
                          </a:lnTo>
                          <a:lnTo>
                            <a:pt x="68" y="55"/>
                          </a:lnTo>
                          <a:lnTo>
                            <a:pt x="5" y="50"/>
                          </a:lnTo>
                          <a:lnTo>
                            <a:pt x="0" y="106"/>
                          </a:lnTo>
                        </a:path>
                      </a:pathLst>
                    </a:custGeom>
                    <a:solidFill>
                      <a:srgbClr val="C0804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301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4304" y="1848"/>
                    <a:ext cx="552" cy="136"/>
                    <a:chOff x="4304" y="1848"/>
                    <a:chExt cx="552" cy="136"/>
                  </a:xfrm>
                </p:grpSpPr>
                <p:sp>
                  <p:nvSpPr>
                    <p:cNvPr id="10302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04" y="1872"/>
                      <a:ext cx="503" cy="99"/>
                    </a:xfrm>
                    <a:custGeom>
                      <a:avLst/>
                      <a:gdLst>
                        <a:gd name="T0" fmla="*/ 0 w 503"/>
                        <a:gd name="T1" fmla="*/ 4 h 99"/>
                        <a:gd name="T2" fmla="*/ 64 w 503"/>
                        <a:gd name="T3" fmla="*/ 0 h 99"/>
                        <a:gd name="T4" fmla="*/ 129 w 503"/>
                        <a:gd name="T5" fmla="*/ 16 h 99"/>
                        <a:gd name="T6" fmla="*/ 178 w 503"/>
                        <a:gd name="T7" fmla="*/ 34 h 99"/>
                        <a:gd name="T8" fmla="*/ 249 w 503"/>
                        <a:gd name="T9" fmla="*/ 65 h 99"/>
                        <a:gd name="T10" fmla="*/ 310 w 503"/>
                        <a:gd name="T11" fmla="*/ 80 h 99"/>
                        <a:gd name="T12" fmla="*/ 365 w 503"/>
                        <a:gd name="T13" fmla="*/ 72 h 99"/>
                        <a:gd name="T14" fmla="*/ 423 w 503"/>
                        <a:gd name="T15" fmla="*/ 80 h 99"/>
                        <a:gd name="T16" fmla="*/ 468 w 503"/>
                        <a:gd name="T17" fmla="*/ 83 h 99"/>
                        <a:gd name="T18" fmla="*/ 502 w 503"/>
                        <a:gd name="T19" fmla="*/ 98 h 99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503" h="99">
                          <a:moveTo>
                            <a:pt x="0" y="4"/>
                          </a:moveTo>
                          <a:lnTo>
                            <a:pt x="64" y="0"/>
                          </a:lnTo>
                          <a:lnTo>
                            <a:pt x="129" y="16"/>
                          </a:lnTo>
                          <a:lnTo>
                            <a:pt x="178" y="34"/>
                          </a:lnTo>
                          <a:lnTo>
                            <a:pt x="249" y="65"/>
                          </a:lnTo>
                          <a:lnTo>
                            <a:pt x="310" y="80"/>
                          </a:lnTo>
                          <a:lnTo>
                            <a:pt x="365" y="72"/>
                          </a:lnTo>
                          <a:lnTo>
                            <a:pt x="423" y="80"/>
                          </a:lnTo>
                          <a:lnTo>
                            <a:pt x="468" y="83"/>
                          </a:lnTo>
                          <a:lnTo>
                            <a:pt x="502" y="9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C08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03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409" y="1848"/>
                      <a:ext cx="447" cy="136"/>
                    </a:xfrm>
                    <a:custGeom>
                      <a:avLst/>
                      <a:gdLst>
                        <a:gd name="T0" fmla="*/ 0 w 447"/>
                        <a:gd name="T1" fmla="*/ 0 h 136"/>
                        <a:gd name="T2" fmla="*/ 33 w 447"/>
                        <a:gd name="T3" fmla="*/ 22 h 136"/>
                        <a:gd name="T4" fmla="*/ 89 w 447"/>
                        <a:gd name="T5" fmla="*/ 40 h 136"/>
                        <a:gd name="T6" fmla="*/ 128 w 447"/>
                        <a:gd name="T7" fmla="*/ 52 h 136"/>
                        <a:gd name="T8" fmla="*/ 174 w 447"/>
                        <a:gd name="T9" fmla="*/ 58 h 136"/>
                        <a:gd name="T10" fmla="*/ 218 w 447"/>
                        <a:gd name="T11" fmla="*/ 47 h 136"/>
                        <a:gd name="T12" fmla="*/ 291 w 447"/>
                        <a:gd name="T13" fmla="*/ 58 h 136"/>
                        <a:gd name="T14" fmla="*/ 339 w 447"/>
                        <a:gd name="T15" fmla="*/ 68 h 136"/>
                        <a:gd name="T16" fmla="*/ 383 w 447"/>
                        <a:gd name="T17" fmla="*/ 73 h 136"/>
                        <a:gd name="T18" fmla="*/ 432 w 447"/>
                        <a:gd name="T19" fmla="*/ 96 h 136"/>
                        <a:gd name="T20" fmla="*/ 446 w 447"/>
                        <a:gd name="T21" fmla="*/ 135 h 1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0" t="0" r="r" b="b"/>
                      <a:pathLst>
                        <a:path w="447" h="136">
                          <a:moveTo>
                            <a:pt x="0" y="0"/>
                          </a:moveTo>
                          <a:lnTo>
                            <a:pt x="33" y="22"/>
                          </a:lnTo>
                          <a:lnTo>
                            <a:pt x="89" y="40"/>
                          </a:lnTo>
                          <a:lnTo>
                            <a:pt x="128" y="52"/>
                          </a:lnTo>
                          <a:lnTo>
                            <a:pt x="174" y="58"/>
                          </a:lnTo>
                          <a:lnTo>
                            <a:pt x="218" y="47"/>
                          </a:lnTo>
                          <a:lnTo>
                            <a:pt x="291" y="58"/>
                          </a:lnTo>
                          <a:lnTo>
                            <a:pt x="339" y="68"/>
                          </a:lnTo>
                          <a:lnTo>
                            <a:pt x="383" y="73"/>
                          </a:lnTo>
                          <a:lnTo>
                            <a:pt x="432" y="96"/>
                          </a:lnTo>
                          <a:lnTo>
                            <a:pt x="446" y="135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C08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0289" name="Group 67"/>
                <p:cNvGrpSpPr>
                  <a:grpSpLocks/>
                </p:cNvGrpSpPr>
                <p:nvPr/>
              </p:nvGrpSpPr>
              <p:grpSpPr bwMode="auto">
                <a:xfrm>
                  <a:off x="4031" y="2159"/>
                  <a:ext cx="401" cy="389"/>
                  <a:chOff x="4031" y="2159"/>
                  <a:chExt cx="401" cy="389"/>
                </a:xfrm>
              </p:grpSpPr>
              <p:grpSp>
                <p:nvGrpSpPr>
                  <p:cNvPr id="10290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4031" y="2159"/>
                    <a:ext cx="183" cy="191"/>
                    <a:chOff x="4031" y="2159"/>
                    <a:chExt cx="183" cy="191"/>
                  </a:xfrm>
                </p:grpSpPr>
                <p:sp>
                  <p:nvSpPr>
                    <p:cNvPr id="1029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4066" y="2195"/>
                      <a:ext cx="137" cy="155"/>
                    </a:xfrm>
                    <a:custGeom>
                      <a:avLst/>
                      <a:gdLst>
                        <a:gd name="T0" fmla="*/ 123 w 137"/>
                        <a:gd name="T1" fmla="*/ 0 h 155"/>
                        <a:gd name="T2" fmla="*/ 21 w 137"/>
                        <a:gd name="T3" fmla="*/ 74 h 155"/>
                        <a:gd name="T4" fmla="*/ 0 w 137"/>
                        <a:gd name="T5" fmla="*/ 105 h 155"/>
                        <a:gd name="T6" fmla="*/ 8 w 137"/>
                        <a:gd name="T7" fmla="*/ 135 h 155"/>
                        <a:gd name="T8" fmla="*/ 26 w 137"/>
                        <a:gd name="T9" fmla="*/ 154 h 155"/>
                        <a:gd name="T10" fmla="*/ 61 w 137"/>
                        <a:gd name="T11" fmla="*/ 144 h 155"/>
                        <a:gd name="T12" fmla="*/ 136 w 137"/>
                        <a:gd name="T13" fmla="*/ 65 h 155"/>
                        <a:gd name="T14" fmla="*/ 123 w 137"/>
                        <a:gd name="T15" fmla="*/ 0 h 15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137" h="155">
                          <a:moveTo>
                            <a:pt x="123" y="0"/>
                          </a:moveTo>
                          <a:lnTo>
                            <a:pt x="21" y="74"/>
                          </a:lnTo>
                          <a:lnTo>
                            <a:pt x="0" y="105"/>
                          </a:lnTo>
                          <a:lnTo>
                            <a:pt x="8" y="135"/>
                          </a:lnTo>
                          <a:lnTo>
                            <a:pt x="26" y="154"/>
                          </a:lnTo>
                          <a:lnTo>
                            <a:pt x="61" y="144"/>
                          </a:lnTo>
                          <a:lnTo>
                            <a:pt x="136" y="65"/>
                          </a:lnTo>
                          <a:lnTo>
                            <a:pt x="123" y="0"/>
                          </a:lnTo>
                        </a:path>
                      </a:pathLst>
                    </a:custGeom>
                    <a:solidFill>
                      <a:srgbClr val="F0F0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98" name="Oval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12" y="2292"/>
                      <a:ext cx="37" cy="37"/>
                    </a:xfrm>
                    <a:prstGeom prst="ellipse">
                      <a:avLst/>
                    </a:prstGeom>
                    <a:solidFill>
                      <a:srgbClr val="00908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9pPr>
                    </a:lstStyle>
                    <a:p>
                      <a:pPr eaLnBrk="1" hangingPunct="1"/>
                      <a:endParaRPr lang="id-ID" altLang="en-US"/>
                    </a:p>
                  </p:txBody>
                </p:sp>
                <p:sp>
                  <p:nvSpPr>
                    <p:cNvPr id="1029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4031" y="2159"/>
                      <a:ext cx="183" cy="140"/>
                    </a:xfrm>
                    <a:custGeom>
                      <a:avLst/>
                      <a:gdLst>
                        <a:gd name="T0" fmla="*/ 177 w 183"/>
                        <a:gd name="T1" fmla="*/ 14 h 140"/>
                        <a:gd name="T2" fmla="*/ 168 w 183"/>
                        <a:gd name="T3" fmla="*/ 4 h 140"/>
                        <a:gd name="T4" fmla="*/ 159 w 183"/>
                        <a:gd name="T5" fmla="*/ 0 h 140"/>
                        <a:gd name="T6" fmla="*/ 149 w 183"/>
                        <a:gd name="T7" fmla="*/ 1 h 140"/>
                        <a:gd name="T8" fmla="*/ 139 w 183"/>
                        <a:gd name="T9" fmla="*/ 8 h 140"/>
                        <a:gd name="T10" fmla="*/ 6 w 183"/>
                        <a:gd name="T11" fmla="*/ 96 h 140"/>
                        <a:gd name="T12" fmla="*/ 2 w 183"/>
                        <a:gd name="T13" fmla="*/ 104 h 140"/>
                        <a:gd name="T14" fmla="*/ 0 w 183"/>
                        <a:gd name="T15" fmla="*/ 116 h 140"/>
                        <a:gd name="T16" fmla="*/ 4 w 183"/>
                        <a:gd name="T17" fmla="*/ 127 h 140"/>
                        <a:gd name="T18" fmla="*/ 12 w 183"/>
                        <a:gd name="T19" fmla="*/ 136 h 140"/>
                        <a:gd name="T20" fmla="*/ 21 w 183"/>
                        <a:gd name="T21" fmla="*/ 139 h 140"/>
                        <a:gd name="T22" fmla="*/ 34 w 183"/>
                        <a:gd name="T23" fmla="*/ 136 h 140"/>
                        <a:gd name="T24" fmla="*/ 174 w 183"/>
                        <a:gd name="T25" fmla="*/ 44 h 140"/>
                        <a:gd name="T26" fmla="*/ 181 w 183"/>
                        <a:gd name="T27" fmla="*/ 36 h 140"/>
                        <a:gd name="T28" fmla="*/ 182 w 183"/>
                        <a:gd name="T29" fmla="*/ 27 h 140"/>
                        <a:gd name="T30" fmla="*/ 177 w 183"/>
                        <a:gd name="T31" fmla="*/ 14 h 140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183" h="140">
                          <a:moveTo>
                            <a:pt x="177" y="14"/>
                          </a:moveTo>
                          <a:lnTo>
                            <a:pt x="168" y="4"/>
                          </a:lnTo>
                          <a:lnTo>
                            <a:pt x="159" y="0"/>
                          </a:lnTo>
                          <a:lnTo>
                            <a:pt x="149" y="1"/>
                          </a:lnTo>
                          <a:lnTo>
                            <a:pt x="139" y="8"/>
                          </a:lnTo>
                          <a:lnTo>
                            <a:pt x="6" y="96"/>
                          </a:lnTo>
                          <a:lnTo>
                            <a:pt x="2" y="104"/>
                          </a:lnTo>
                          <a:lnTo>
                            <a:pt x="0" y="116"/>
                          </a:lnTo>
                          <a:lnTo>
                            <a:pt x="4" y="127"/>
                          </a:lnTo>
                          <a:lnTo>
                            <a:pt x="12" y="136"/>
                          </a:lnTo>
                          <a:lnTo>
                            <a:pt x="21" y="139"/>
                          </a:lnTo>
                          <a:lnTo>
                            <a:pt x="34" y="136"/>
                          </a:lnTo>
                          <a:lnTo>
                            <a:pt x="174" y="44"/>
                          </a:lnTo>
                          <a:lnTo>
                            <a:pt x="181" y="36"/>
                          </a:lnTo>
                          <a:lnTo>
                            <a:pt x="182" y="27"/>
                          </a:lnTo>
                          <a:lnTo>
                            <a:pt x="177" y="14"/>
                          </a:lnTo>
                        </a:path>
                      </a:pathLst>
                    </a:custGeom>
                    <a:solidFill>
                      <a:srgbClr val="C0804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291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4062" y="2162"/>
                    <a:ext cx="370" cy="386"/>
                    <a:chOff x="4062" y="2162"/>
                    <a:chExt cx="370" cy="386"/>
                  </a:xfrm>
                </p:grpSpPr>
                <p:sp>
                  <p:nvSpPr>
                    <p:cNvPr id="10292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4062" y="2238"/>
                      <a:ext cx="324" cy="310"/>
                    </a:xfrm>
                    <a:custGeom>
                      <a:avLst/>
                      <a:gdLst>
                        <a:gd name="T0" fmla="*/ 165 w 324"/>
                        <a:gd name="T1" fmla="*/ 0 h 310"/>
                        <a:gd name="T2" fmla="*/ 91 w 324"/>
                        <a:gd name="T3" fmla="*/ 68 h 310"/>
                        <a:gd name="T4" fmla="*/ 28 w 324"/>
                        <a:gd name="T5" fmla="*/ 142 h 310"/>
                        <a:gd name="T6" fmla="*/ 0 w 324"/>
                        <a:gd name="T7" fmla="*/ 203 h 310"/>
                        <a:gd name="T8" fmla="*/ 9 w 324"/>
                        <a:gd name="T9" fmla="*/ 254 h 310"/>
                        <a:gd name="T10" fmla="*/ 37 w 324"/>
                        <a:gd name="T11" fmla="*/ 288 h 310"/>
                        <a:gd name="T12" fmla="*/ 78 w 324"/>
                        <a:gd name="T13" fmla="*/ 300 h 310"/>
                        <a:gd name="T14" fmla="*/ 150 w 324"/>
                        <a:gd name="T15" fmla="*/ 309 h 310"/>
                        <a:gd name="T16" fmla="*/ 229 w 324"/>
                        <a:gd name="T17" fmla="*/ 269 h 310"/>
                        <a:gd name="T18" fmla="*/ 270 w 324"/>
                        <a:gd name="T19" fmla="*/ 269 h 310"/>
                        <a:gd name="T20" fmla="*/ 303 w 324"/>
                        <a:gd name="T21" fmla="*/ 254 h 310"/>
                        <a:gd name="T22" fmla="*/ 321 w 324"/>
                        <a:gd name="T23" fmla="*/ 228 h 310"/>
                        <a:gd name="T24" fmla="*/ 323 w 324"/>
                        <a:gd name="T25" fmla="*/ 194 h 310"/>
                        <a:gd name="T26" fmla="*/ 165 w 324"/>
                        <a:gd name="T27" fmla="*/ 0 h 310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324" h="310">
                          <a:moveTo>
                            <a:pt x="165" y="0"/>
                          </a:moveTo>
                          <a:lnTo>
                            <a:pt x="91" y="68"/>
                          </a:lnTo>
                          <a:lnTo>
                            <a:pt x="28" y="142"/>
                          </a:lnTo>
                          <a:lnTo>
                            <a:pt x="0" y="203"/>
                          </a:lnTo>
                          <a:lnTo>
                            <a:pt x="9" y="254"/>
                          </a:lnTo>
                          <a:lnTo>
                            <a:pt x="37" y="288"/>
                          </a:lnTo>
                          <a:lnTo>
                            <a:pt x="78" y="300"/>
                          </a:lnTo>
                          <a:lnTo>
                            <a:pt x="150" y="309"/>
                          </a:lnTo>
                          <a:lnTo>
                            <a:pt x="229" y="269"/>
                          </a:lnTo>
                          <a:lnTo>
                            <a:pt x="270" y="269"/>
                          </a:lnTo>
                          <a:lnTo>
                            <a:pt x="303" y="254"/>
                          </a:lnTo>
                          <a:lnTo>
                            <a:pt x="321" y="228"/>
                          </a:lnTo>
                          <a:lnTo>
                            <a:pt x="323" y="194"/>
                          </a:lnTo>
                          <a:lnTo>
                            <a:pt x="165" y="0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0293" name="Group 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43" y="2162"/>
                      <a:ext cx="189" cy="213"/>
                      <a:chOff x="4243" y="2162"/>
                      <a:chExt cx="189" cy="213"/>
                    </a:xfrm>
                  </p:grpSpPr>
                  <p:sp>
                    <p:nvSpPr>
                      <p:cNvPr id="10294" name="Freeform 7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52" y="2195"/>
                        <a:ext cx="162" cy="180"/>
                      </a:xfrm>
                      <a:custGeom>
                        <a:avLst/>
                        <a:gdLst>
                          <a:gd name="T0" fmla="*/ 36 w 162"/>
                          <a:gd name="T1" fmla="*/ 0 h 180"/>
                          <a:gd name="T2" fmla="*/ 133 w 162"/>
                          <a:gd name="T3" fmla="*/ 56 h 180"/>
                          <a:gd name="T4" fmla="*/ 152 w 162"/>
                          <a:gd name="T5" fmla="*/ 86 h 180"/>
                          <a:gd name="T6" fmla="*/ 161 w 162"/>
                          <a:gd name="T7" fmla="*/ 116 h 180"/>
                          <a:gd name="T8" fmla="*/ 157 w 162"/>
                          <a:gd name="T9" fmla="*/ 154 h 180"/>
                          <a:gd name="T10" fmla="*/ 139 w 162"/>
                          <a:gd name="T11" fmla="*/ 173 h 180"/>
                          <a:gd name="T12" fmla="*/ 104 w 162"/>
                          <a:gd name="T13" fmla="*/ 179 h 180"/>
                          <a:gd name="T14" fmla="*/ 64 w 162"/>
                          <a:gd name="T15" fmla="*/ 166 h 180"/>
                          <a:gd name="T16" fmla="*/ 31 w 162"/>
                          <a:gd name="T17" fmla="*/ 135 h 180"/>
                          <a:gd name="T18" fmla="*/ 6 w 162"/>
                          <a:gd name="T19" fmla="*/ 98 h 180"/>
                          <a:gd name="T20" fmla="*/ 0 w 162"/>
                          <a:gd name="T21" fmla="*/ 67 h 180"/>
                          <a:gd name="T22" fmla="*/ 36 w 162"/>
                          <a:gd name="T23" fmla="*/ 0 h 180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162" h="180">
                            <a:moveTo>
                              <a:pt x="36" y="0"/>
                            </a:moveTo>
                            <a:lnTo>
                              <a:pt x="133" y="56"/>
                            </a:lnTo>
                            <a:lnTo>
                              <a:pt x="152" y="86"/>
                            </a:lnTo>
                            <a:lnTo>
                              <a:pt x="161" y="116"/>
                            </a:lnTo>
                            <a:lnTo>
                              <a:pt x="157" y="154"/>
                            </a:lnTo>
                            <a:lnTo>
                              <a:pt x="139" y="173"/>
                            </a:lnTo>
                            <a:lnTo>
                              <a:pt x="104" y="179"/>
                            </a:lnTo>
                            <a:lnTo>
                              <a:pt x="64" y="166"/>
                            </a:lnTo>
                            <a:lnTo>
                              <a:pt x="31" y="135"/>
                            </a:lnTo>
                            <a:lnTo>
                              <a:pt x="6" y="98"/>
                            </a:lnTo>
                            <a:lnTo>
                              <a:pt x="0" y="67"/>
                            </a:lnTo>
                            <a:lnTo>
                              <a:pt x="36" y="0"/>
                            </a:lnTo>
                          </a:path>
                        </a:pathLst>
                      </a:custGeom>
                      <a:solidFill>
                        <a:srgbClr val="F0F0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95" name="Oval 7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0" y="2311"/>
                        <a:ext cx="37" cy="35"/>
                      </a:xfrm>
                      <a:prstGeom prst="ellipse">
                        <a:avLst/>
                      </a:prstGeom>
                      <a:solidFill>
                        <a:srgbClr val="009080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5pPr>
                        <a:lvl6pPr marL="25146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6pPr>
                        <a:lvl7pPr marL="29718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7pPr>
                        <a:lvl8pPr marL="34290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8pPr>
                        <a:lvl9pPr marL="38862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9pPr>
                      </a:lstStyle>
                      <a:p>
                        <a:pPr eaLnBrk="1" hangingPunct="1"/>
                        <a:endParaRPr lang="id-ID" altLang="en-US"/>
                      </a:p>
                    </p:txBody>
                  </p:sp>
                  <p:sp>
                    <p:nvSpPr>
                      <p:cNvPr id="10296" name="Freeform 7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43" y="2162"/>
                        <a:ext cx="189" cy="128"/>
                      </a:xfrm>
                      <a:custGeom>
                        <a:avLst/>
                        <a:gdLst>
                          <a:gd name="T0" fmla="*/ 5 w 189"/>
                          <a:gd name="T1" fmla="*/ 13 h 128"/>
                          <a:gd name="T2" fmla="*/ 14 w 189"/>
                          <a:gd name="T3" fmla="*/ 5 h 128"/>
                          <a:gd name="T4" fmla="*/ 23 w 189"/>
                          <a:gd name="T5" fmla="*/ 0 h 128"/>
                          <a:gd name="T6" fmla="*/ 33 w 189"/>
                          <a:gd name="T7" fmla="*/ 2 h 128"/>
                          <a:gd name="T8" fmla="*/ 43 w 189"/>
                          <a:gd name="T9" fmla="*/ 8 h 128"/>
                          <a:gd name="T10" fmla="*/ 182 w 189"/>
                          <a:gd name="T11" fmla="*/ 88 h 128"/>
                          <a:gd name="T12" fmla="*/ 185 w 189"/>
                          <a:gd name="T13" fmla="*/ 95 h 128"/>
                          <a:gd name="T14" fmla="*/ 188 w 189"/>
                          <a:gd name="T15" fmla="*/ 106 h 128"/>
                          <a:gd name="T16" fmla="*/ 184 w 189"/>
                          <a:gd name="T17" fmla="*/ 116 h 128"/>
                          <a:gd name="T18" fmla="*/ 175 w 189"/>
                          <a:gd name="T19" fmla="*/ 124 h 128"/>
                          <a:gd name="T20" fmla="*/ 166 w 189"/>
                          <a:gd name="T21" fmla="*/ 127 h 128"/>
                          <a:gd name="T22" fmla="*/ 155 w 189"/>
                          <a:gd name="T23" fmla="*/ 125 h 128"/>
                          <a:gd name="T24" fmla="*/ 8 w 189"/>
                          <a:gd name="T25" fmla="*/ 40 h 128"/>
                          <a:gd name="T26" fmla="*/ 2 w 189"/>
                          <a:gd name="T27" fmla="*/ 33 h 128"/>
                          <a:gd name="T28" fmla="*/ 0 w 189"/>
                          <a:gd name="T29" fmla="*/ 25 h 128"/>
                          <a:gd name="T30" fmla="*/ 5 w 189"/>
                          <a:gd name="T31" fmla="*/ 13 h 128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60000 65536"/>
                          <a:gd name="T37" fmla="*/ 0 60000 65536"/>
                          <a:gd name="T38" fmla="*/ 0 60000 65536"/>
                          <a:gd name="T39" fmla="*/ 0 60000 65536"/>
                          <a:gd name="T40" fmla="*/ 0 60000 65536"/>
                          <a:gd name="T41" fmla="*/ 0 60000 65536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</a:gdLst>
                        <a:ahLst/>
                        <a:cxnLst>
                          <a:cxn ang="T32">
                            <a:pos x="T0" y="T1"/>
                          </a:cxn>
                          <a:cxn ang="T33">
                            <a:pos x="T2" y="T3"/>
                          </a:cxn>
                          <a:cxn ang="T34">
                            <a:pos x="T4" y="T5"/>
                          </a:cxn>
                          <a:cxn ang="T35">
                            <a:pos x="T6" y="T7"/>
                          </a:cxn>
                          <a:cxn ang="T36">
                            <a:pos x="T8" y="T9"/>
                          </a:cxn>
                          <a:cxn ang="T37">
                            <a:pos x="T10" y="T11"/>
                          </a:cxn>
                          <a:cxn ang="T38">
                            <a:pos x="T12" y="T13"/>
                          </a:cxn>
                          <a:cxn ang="T39">
                            <a:pos x="T14" y="T15"/>
                          </a:cxn>
                          <a:cxn ang="T40">
                            <a:pos x="T16" y="T17"/>
                          </a:cxn>
                          <a:cxn ang="T41">
                            <a:pos x="T18" y="T19"/>
                          </a:cxn>
                          <a:cxn ang="T42">
                            <a:pos x="T20" y="T21"/>
                          </a:cxn>
                          <a:cxn ang="T43">
                            <a:pos x="T22" y="T23"/>
                          </a:cxn>
                          <a:cxn ang="T44">
                            <a:pos x="T24" y="T25"/>
                          </a:cxn>
                          <a:cxn ang="T45">
                            <a:pos x="T26" y="T27"/>
                          </a:cxn>
                          <a:cxn ang="T46">
                            <a:pos x="T28" y="T29"/>
                          </a:cxn>
                          <a:cxn ang="T47">
                            <a:pos x="T30" y="T31"/>
                          </a:cxn>
                        </a:cxnLst>
                        <a:rect l="0" t="0" r="r" b="b"/>
                        <a:pathLst>
                          <a:path w="189" h="128">
                            <a:moveTo>
                              <a:pt x="5" y="13"/>
                            </a:moveTo>
                            <a:lnTo>
                              <a:pt x="14" y="5"/>
                            </a:lnTo>
                            <a:lnTo>
                              <a:pt x="23" y="0"/>
                            </a:lnTo>
                            <a:lnTo>
                              <a:pt x="33" y="2"/>
                            </a:lnTo>
                            <a:lnTo>
                              <a:pt x="43" y="8"/>
                            </a:lnTo>
                            <a:lnTo>
                              <a:pt x="182" y="88"/>
                            </a:lnTo>
                            <a:lnTo>
                              <a:pt x="185" y="95"/>
                            </a:lnTo>
                            <a:lnTo>
                              <a:pt x="188" y="106"/>
                            </a:lnTo>
                            <a:lnTo>
                              <a:pt x="184" y="116"/>
                            </a:lnTo>
                            <a:lnTo>
                              <a:pt x="175" y="124"/>
                            </a:lnTo>
                            <a:lnTo>
                              <a:pt x="166" y="127"/>
                            </a:lnTo>
                            <a:lnTo>
                              <a:pt x="155" y="125"/>
                            </a:lnTo>
                            <a:lnTo>
                              <a:pt x="8" y="40"/>
                            </a:lnTo>
                            <a:lnTo>
                              <a:pt x="2" y="33"/>
                            </a:lnTo>
                            <a:lnTo>
                              <a:pt x="0" y="25"/>
                            </a:lnTo>
                            <a:lnTo>
                              <a:pt x="5" y="13"/>
                            </a:lnTo>
                          </a:path>
                        </a:pathLst>
                      </a:custGeom>
                      <a:solidFill>
                        <a:srgbClr val="C0804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273" name="Group 78"/>
            <p:cNvGrpSpPr>
              <a:grpSpLocks/>
            </p:cNvGrpSpPr>
            <p:nvPr/>
          </p:nvGrpSpPr>
          <p:grpSpPr bwMode="auto">
            <a:xfrm>
              <a:off x="3704" y="2547"/>
              <a:ext cx="1817" cy="1435"/>
              <a:chOff x="3704" y="2547"/>
              <a:chExt cx="1817" cy="1435"/>
            </a:xfrm>
          </p:grpSpPr>
          <p:grpSp>
            <p:nvGrpSpPr>
              <p:cNvPr id="10277" name="Group 79"/>
              <p:cNvGrpSpPr>
                <a:grpSpLocks/>
              </p:cNvGrpSpPr>
              <p:nvPr/>
            </p:nvGrpSpPr>
            <p:grpSpPr bwMode="auto">
              <a:xfrm>
                <a:off x="3704" y="2764"/>
                <a:ext cx="1817" cy="1117"/>
                <a:chOff x="3704" y="2764"/>
                <a:chExt cx="1817" cy="1117"/>
              </a:xfrm>
            </p:grpSpPr>
            <p:sp>
              <p:nvSpPr>
                <p:cNvPr id="10279" name="Freeform 80"/>
                <p:cNvSpPr>
                  <a:spLocks/>
                </p:cNvSpPr>
                <p:nvPr/>
              </p:nvSpPr>
              <p:spPr bwMode="auto">
                <a:xfrm>
                  <a:off x="3704" y="2764"/>
                  <a:ext cx="1817" cy="1117"/>
                </a:xfrm>
                <a:custGeom>
                  <a:avLst/>
                  <a:gdLst>
                    <a:gd name="T0" fmla="*/ 664 w 1817"/>
                    <a:gd name="T1" fmla="*/ 6 h 1117"/>
                    <a:gd name="T2" fmla="*/ 1186 w 1817"/>
                    <a:gd name="T3" fmla="*/ 116 h 1117"/>
                    <a:gd name="T4" fmla="*/ 1328 w 1817"/>
                    <a:gd name="T5" fmla="*/ 470 h 1117"/>
                    <a:gd name="T6" fmla="*/ 1367 w 1817"/>
                    <a:gd name="T7" fmla="*/ 512 h 1117"/>
                    <a:gd name="T8" fmla="*/ 1394 w 1817"/>
                    <a:gd name="T9" fmla="*/ 567 h 1117"/>
                    <a:gd name="T10" fmla="*/ 1432 w 1817"/>
                    <a:gd name="T11" fmla="*/ 627 h 1117"/>
                    <a:gd name="T12" fmla="*/ 1461 w 1817"/>
                    <a:gd name="T13" fmla="*/ 673 h 1117"/>
                    <a:gd name="T14" fmla="*/ 1517 w 1817"/>
                    <a:gd name="T15" fmla="*/ 720 h 1117"/>
                    <a:gd name="T16" fmla="*/ 1549 w 1817"/>
                    <a:gd name="T17" fmla="*/ 781 h 1117"/>
                    <a:gd name="T18" fmla="*/ 1569 w 1817"/>
                    <a:gd name="T19" fmla="*/ 837 h 1117"/>
                    <a:gd name="T20" fmla="*/ 1573 w 1817"/>
                    <a:gd name="T21" fmla="*/ 897 h 1117"/>
                    <a:gd name="T22" fmla="*/ 1624 w 1817"/>
                    <a:gd name="T23" fmla="*/ 908 h 1117"/>
                    <a:gd name="T24" fmla="*/ 1674 w 1817"/>
                    <a:gd name="T25" fmla="*/ 928 h 1117"/>
                    <a:gd name="T26" fmla="*/ 1729 w 1817"/>
                    <a:gd name="T27" fmla="*/ 959 h 1117"/>
                    <a:gd name="T28" fmla="*/ 1768 w 1817"/>
                    <a:gd name="T29" fmla="*/ 1001 h 1117"/>
                    <a:gd name="T30" fmla="*/ 1792 w 1817"/>
                    <a:gd name="T31" fmla="*/ 1049 h 1117"/>
                    <a:gd name="T32" fmla="*/ 1816 w 1817"/>
                    <a:gd name="T33" fmla="*/ 1116 h 1117"/>
                    <a:gd name="T34" fmla="*/ 677 w 1817"/>
                    <a:gd name="T35" fmla="*/ 1116 h 1117"/>
                    <a:gd name="T36" fmla="*/ 646 w 1817"/>
                    <a:gd name="T37" fmla="*/ 1074 h 1117"/>
                    <a:gd name="T38" fmla="*/ 633 w 1817"/>
                    <a:gd name="T39" fmla="*/ 1036 h 1117"/>
                    <a:gd name="T40" fmla="*/ 624 w 1817"/>
                    <a:gd name="T41" fmla="*/ 977 h 1117"/>
                    <a:gd name="T42" fmla="*/ 608 w 1817"/>
                    <a:gd name="T43" fmla="*/ 915 h 1117"/>
                    <a:gd name="T44" fmla="*/ 560 w 1817"/>
                    <a:gd name="T45" fmla="*/ 860 h 1117"/>
                    <a:gd name="T46" fmla="*/ 517 w 1817"/>
                    <a:gd name="T47" fmla="*/ 879 h 1117"/>
                    <a:gd name="T48" fmla="*/ 473 w 1817"/>
                    <a:gd name="T49" fmla="*/ 915 h 1117"/>
                    <a:gd name="T50" fmla="*/ 432 w 1817"/>
                    <a:gd name="T51" fmla="*/ 946 h 1117"/>
                    <a:gd name="T52" fmla="*/ 391 w 1817"/>
                    <a:gd name="T53" fmla="*/ 1006 h 1117"/>
                    <a:gd name="T54" fmla="*/ 358 w 1817"/>
                    <a:gd name="T55" fmla="*/ 1085 h 1117"/>
                    <a:gd name="T56" fmla="*/ 286 w 1817"/>
                    <a:gd name="T57" fmla="*/ 1064 h 1117"/>
                    <a:gd name="T58" fmla="*/ 47 w 1817"/>
                    <a:gd name="T59" fmla="*/ 1085 h 1117"/>
                    <a:gd name="T60" fmla="*/ 23 w 1817"/>
                    <a:gd name="T61" fmla="*/ 1046 h 1117"/>
                    <a:gd name="T62" fmla="*/ 2 w 1817"/>
                    <a:gd name="T63" fmla="*/ 970 h 1117"/>
                    <a:gd name="T64" fmla="*/ 0 w 1817"/>
                    <a:gd name="T65" fmla="*/ 890 h 1117"/>
                    <a:gd name="T66" fmla="*/ 18 w 1817"/>
                    <a:gd name="T67" fmla="*/ 806 h 1117"/>
                    <a:gd name="T68" fmla="*/ 54 w 1817"/>
                    <a:gd name="T69" fmla="*/ 730 h 1117"/>
                    <a:gd name="T70" fmla="*/ 116 w 1817"/>
                    <a:gd name="T71" fmla="*/ 664 h 1117"/>
                    <a:gd name="T72" fmla="*/ 191 w 1817"/>
                    <a:gd name="T73" fmla="*/ 621 h 1117"/>
                    <a:gd name="T74" fmla="*/ 182 w 1817"/>
                    <a:gd name="T75" fmla="*/ 545 h 1117"/>
                    <a:gd name="T76" fmla="*/ 200 w 1817"/>
                    <a:gd name="T77" fmla="*/ 482 h 1117"/>
                    <a:gd name="T78" fmla="*/ 227 w 1817"/>
                    <a:gd name="T79" fmla="*/ 406 h 1117"/>
                    <a:gd name="T80" fmla="*/ 267 w 1817"/>
                    <a:gd name="T81" fmla="*/ 345 h 1117"/>
                    <a:gd name="T82" fmla="*/ 310 w 1817"/>
                    <a:gd name="T83" fmla="*/ 311 h 1117"/>
                    <a:gd name="T84" fmla="*/ 373 w 1817"/>
                    <a:gd name="T85" fmla="*/ 283 h 1117"/>
                    <a:gd name="T86" fmla="*/ 419 w 1817"/>
                    <a:gd name="T87" fmla="*/ 268 h 1117"/>
                    <a:gd name="T88" fmla="*/ 467 w 1817"/>
                    <a:gd name="T89" fmla="*/ 195 h 1117"/>
                    <a:gd name="T90" fmla="*/ 461 w 1817"/>
                    <a:gd name="T91" fmla="*/ 73 h 1117"/>
                    <a:gd name="T92" fmla="*/ 504 w 1817"/>
                    <a:gd name="T93" fmla="*/ 18 h 1117"/>
                    <a:gd name="T94" fmla="*/ 560 w 1817"/>
                    <a:gd name="T95" fmla="*/ 0 h 1117"/>
                    <a:gd name="T96" fmla="*/ 664 w 1817"/>
                    <a:gd name="T97" fmla="*/ 6 h 111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17" h="1117">
                      <a:moveTo>
                        <a:pt x="664" y="6"/>
                      </a:moveTo>
                      <a:lnTo>
                        <a:pt x="1186" y="116"/>
                      </a:lnTo>
                      <a:lnTo>
                        <a:pt x="1328" y="470"/>
                      </a:lnTo>
                      <a:lnTo>
                        <a:pt x="1367" y="512"/>
                      </a:lnTo>
                      <a:lnTo>
                        <a:pt x="1394" y="567"/>
                      </a:lnTo>
                      <a:lnTo>
                        <a:pt x="1432" y="627"/>
                      </a:lnTo>
                      <a:lnTo>
                        <a:pt x="1461" y="673"/>
                      </a:lnTo>
                      <a:lnTo>
                        <a:pt x="1517" y="720"/>
                      </a:lnTo>
                      <a:lnTo>
                        <a:pt x="1549" y="781"/>
                      </a:lnTo>
                      <a:lnTo>
                        <a:pt x="1569" y="837"/>
                      </a:lnTo>
                      <a:lnTo>
                        <a:pt x="1573" y="897"/>
                      </a:lnTo>
                      <a:lnTo>
                        <a:pt x="1624" y="908"/>
                      </a:lnTo>
                      <a:lnTo>
                        <a:pt x="1674" y="928"/>
                      </a:lnTo>
                      <a:lnTo>
                        <a:pt x="1729" y="959"/>
                      </a:lnTo>
                      <a:lnTo>
                        <a:pt x="1768" y="1001"/>
                      </a:lnTo>
                      <a:lnTo>
                        <a:pt x="1792" y="1049"/>
                      </a:lnTo>
                      <a:lnTo>
                        <a:pt x="1816" y="1116"/>
                      </a:lnTo>
                      <a:lnTo>
                        <a:pt x="677" y="1116"/>
                      </a:lnTo>
                      <a:lnTo>
                        <a:pt x="646" y="1074"/>
                      </a:lnTo>
                      <a:lnTo>
                        <a:pt x="633" y="1036"/>
                      </a:lnTo>
                      <a:lnTo>
                        <a:pt x="624" y="977"/>
                      </a:lnTo>
                      <a:lnTo>
                        <a:pt x="608" y="915"/>
                      </a:lnTo>
                      <a:lnTo>
                        <a:pt x="560" y="860"/>
                      </a:lnTo>
                      <a:lnTo>
                        <a:pt x="517" y="879"/>
                      </a:lnTo>
                      <a:lnTo>
                        <a:pt x="473" y="915"/>
                      </a:lnTo>
                      <a:lnTo>
                        <a:pt x="432" y="946"/>
                      </a:lnTo>
                      <a:lnTo>
                        <a:pt x="391" y="1006"/>
                      </a:lnTo>
                      <a:lnTo>
                        <a:pt x="358" y="1085"/>
                      </a:lnTo>
                      <a:lnTo>
                        <a:pt x="286" y="1064"/>
                      </a:lnTo>
                      <a:lnTo>
                        <a:pt x="47" y="1085"/>
                      </a:lnTo>
                      <a:lnTo>
                        <a:pt x="23" y="1046"/>
                      </a:lnTo>
                      <a:lnTo>
                        <a:pt x="2" y="970"/>
                      </a:lnTo>
                      <a:lnTo>
                        <a:pt x="0" y="890"/>
                      </a:lnTo>
                      <a:lnTo>
                        <a:pt x="18" y="806"/>
                      </a:lnTo>
                      <a:lnTo>
                        <a:pt x="54" y="730"/>
                      </a:lnTo>
                      <a:lnTo>
                        <a:pt x="116" y="664"/>
                      </a:lnTo>
                      <a:lnTo>
                        <a:pt x="191" y="621"/>
                      </a:lnTo>
                      <a:lnTo>
                        <a:pt x="182" y="545"/>
                      </a:lnTo>
                      <a:lnTo>
                        <a:pt x="200" y="482"/>
                      </a:lnTo>
                      <a:lnTo>
                        <a:pt x="227" y="406"/>
                      </a:lnTo>
                      <a:lnTo>
                        <a:pt x="267" y="345"/>
                      </a:lnTo>
                      <a:lnTo>
                        <a:pt x="310" y="311"/>
                      </a:lnTo>
                      <a:lnTo>
                        <a:pt x="373" y="283"/>
                      </a:lnTo>
                      <a:lnTo>
                        <a:pt x="419" y="268"/>
                      </a:lnTo>
                      <a:lnTo>
                        <a:pt x="467" y="195"/>
                      </a:lnTo>
                      <a:lnTo>
                        <a:pt x="461" y="73"/>
                      </a:lnTo>
                      <a:lnTo>
                        <a:pt x="504" y="18"/>
                      </a:lnTo>
                      <a:lnTo>
                        <a:pt x="560" y="0"/>
                      </a:lnTo>
                      <a:lnTo>
                        <a:pt x="664" y="6"/>
                      </a:lnTo>
                    </a:path>
                  </a:pathLst>
                </a:custGeom>
                <a:solidFill>
                  <a:srgbClr val="408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0" name="Freeform 81"/>
                <p:cNvSpPr>
                  <a:spLocks/>
                </p:cNvSpPr>
                <p:nvPr/>
              </p:nvSpPr>
              <p:spPr bwMode="auto">
                <a:xfrm>
                  <a:off x="3771" y="3515"/>
                  <a:ext cx="73" cy="207"/>
                </a:xfrm>
                <a:custGeom>
                  <a:avLst/>
                  <a:gdLst>
                    <a:gd name="T0" fmla="*/ 72 w 73"/>
                    <a:gd name="T1" fmla="*/ 0 h 207"/>
                    <a:gd name="T2" fmla="*/ 5 w 73"/>
                    <a:gd name="T3" fmla="*/ 73 h 207"/>
                    <a:gd name="T4" fmla="*/ 0 w 73"/>
                    <a:gd name="T5" fmla="*/ 133 h 207"/>
                    <a:gd name="T6" fmla="*/ 5 w 73"/>
                    <a:gd name="T7" fmla="*/ 188 h 207"/>
                    <a:gd name="T8" fmla="*/ 18 w 73"/>
                    <a:gd name="T9" fmla="*/ 206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207">
                      <a:moveTo>
                        <a:pt x="72" y="0"/>
                      </a:moveTo>
                      <a:lnTo>
                        <a:pt x="5" y="73"/>
                      </a:lnTo>
                      <a:lnTo>
                        <a:pt x="0" y="133"/>
                      </a:lnTo>
                      <a:lnTo>
                        <a:pt x="5" y="188"/>
                      </a:lnTo>
                      <a:lnTo>
                        <a:pt x="18" y="20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2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1" name="Freeform 82"/>
                <p:cNvSpPr>
                  <a:spLocks/>
                </p:cNvSpPr>
                <p:nvPr/>
              </p:nvSpPr>
              <p:spPr bwMode="auto">
                <a:xfrm>
                  <a:off x="4218" y="3422"/>
                  <a:ext cx="168" cy="230"/>
                </a:xfrm>
                <a:custGeom>
                  <a:avLst/>
                  <a:gdLst>
                    <a:gd name="T0" fmla="*/ 0 w 168"/>
                    <a:gd name="T1" fmla="*/ 166 h 230"/>
                    <a:gd name="T2" fmla="*/ 27 w 168"/>
                    <a:gd name="T3" fmla="*/ 178 h 230"/>
                    <a:gd name="T4" fmla="*/ 43 w 168"/>
                    <a:gd name="T5" fmla="*/ 191 h 230"/>
                    <a:gd name="T6" fmla="*/ 21 w 168"/>
                    <a:gd name="T7" fmla="*/ 199 h 230"/>
                    <a:gd name="T8" fmla="*/ 49 w 168"/>
                    <a:gd name="T9" fmla="*/ 208 h 230"/>
                    <a:gd name="T10" fmla="*/ 76 w 168"/>
                    <a:gd name="T11" fmla="*/ 229 h 230"/>
                    <a:gd name="T12" fmla="*/ 70 w 168"/>
                    <a:gd name="T13" fmla="*/ 173 h 230"/>
                    <a:gd name="T14" fmla="*/ 114 w 168"/>
                    <a:gd name="T15" fmla="*/ 117 h 230"/>
                    <a:gd name="T16" fmla="*/ 143 w 168"/>
                    <a:gd name="T17" fmla="*/ 96 h 230"/>
                    <a:gd name="T18" fmla="*/ 167 w 168"/>
                    <a:gd name="T19" fmla="*/ 86 h 230"/>
                    <a:gd name="T20" fmla="*/ 147 w 168"/>
                    <a:gd name="T21" fmla="*/ 86 h 230"/>
                    <a:gd name="T22" fmla="*/ 104 w 168"/>
                    <a:gd name="T23" fmla="*/ 96 h 230"/>
                    <a:gd name="T24" fmla="*/ 73 w 168"/>
                    <a:gd name="T25" fmla="*/ 121 h 230"/>
                    <a:gd name="T26" fmla="*/ 80 w 168"/>
                    <a:gd name="T27" fmla="*/ 86 h 230"/>
                    <a:gd name="T28" fmla="*/ 107 w 168"/>
                    <a:gd name="T29" fmla="*/ 37 h 230"/>
                    <a:gd name="T30" fmla="*/ 141 w 168"/>
                    <a:gd name="T31" fmla="*/ 0 h 230"/>
                    <a:gd name="T32" fmla="*/ 107 w 168"/>
                    <a:gd name="T33" fmla="*/ 18 h 230"/>
                    <a:gd name="T34" fmla="*/ 65 w 168"/>
                    <a:gd name="T35" fmla="*/ 59 h 230"/>
                    <a:gd name="T36" fmla="*/ 49 w 168"/>
                    <a:gd name="T37" fmla="*/ 111 h 230"/>
                    <a:gd name="T38" fmla="*/ 49 w 168"/>
                    <a:gd name="T39" fmla="*/ 157 h 230"/>
                    <a:gd name="T40" fmla="*/ 49 w 168"/>
                    <a:gd name="T41" fmla="*/ 181 h 230"/>
                    <a:gd name="T42" fmla="*/ 34 w 168"/>
                    <a:gd name="T43" fmla="*/ 160 h 230"/>
                    <a:gd name="T44" fmla="*/ 0 w 168"/>
                    <a:gd name="T45" fmla="*/ 166 h 23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68" h="230">
                      <a:moveTo>
                        <a:pt x="0" y="166"/>
                      </a:moveTo>
                      <a:lnTo>
                        <a:pt x="27" y="178"/>
                      </a:lnTo>
                      <a:lnTo>
                        <a:pt x="43" y="191"/>
                      </a:lnTo>
                      <a:lnTo>
                        <a:pt x="21" y="199"/>
                      </a:lnTo>
                      <a:lnTo>
                        <a:pt x="49" y="208"/>
                      </a:lnTo>
                      <a:lnTo>
                        <a:pt x="76" y="229"/>
                      </a:lnTo>
                      <a:lnTo>
                        <a:pt x="70" y="173"/>
                      </a:lnTo>
                      <a:lnTo>
                        <a:pt x="114" y="117"/>
                      </a:lnTo>
                      <a:lnTo>
                        <a:pt x="143" y="96"/>
                      </a:lnTo>
                      <a:lnTo>
                        <a:pt x="167" y="86"/>
                      </a:lnTo>
                      <a:lnTo>
                        <a:pt x="147" y="86"/>
                      </a:lnTo>
                      <a:lnTo>
                        <a:pt x="104" y="96"/>
                      </a:lnTo>
                      <a:lnTo>
                        <a:pt x="73" y="121"/>
                      </a:lnTo>
                      <a:lnTo>
                        <a:pt x="80" y="86"/>
                      </a:lnTo>
                      <a:lnTo>
                        <a:pt x="107" y="37"/>
                      </a:lnTo>
                      <a:lnTo>
                        <a:pt x="141" y="0"/>
                      </a:lnTo>
                      <a:lnTo>
                        <a:pt x="107" y="18"/>
                      </a:lnTo>
                      <a:lnTo>
                        <a:pt x="65" y="59"/>
                      </a:lnTo>
                      <a:lnTo>
                        <a:pt x="49" y="111"/>
                      </a:lnTo>
                      <a:lnTo>
                        <a:pt x="49" y="157"/>
                      </a:lnTo>
                      <a:lnTo>
                        <a:pt x="49" y="181"/>
                      </a:lnTo>
                      <a:lnTo>
                        <a:pt x="34" y="160"/>
                      </a:lnTo>
                      <a:lnTo>
                        <a:pt x="0" y="166"/>
                      </a:lnTo>
                    </a:path>
                  </a:pathLst>
                </a:custGeom>
                <a:solidFill>
                  <a:srgbClr val="0020A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2" name="Freeform 83"/>
                <p:cNvSpPr>
                  <a:spLocks/>
                </p:cNvSpPr>
                <p:nvPr/>
              </p:nvSpPr>
              <p:spPr bwMode="auto">
                <a:xfrm>
                  <a:off x="3895" y="3367"/>
                  <a:ext cx="68" cy="22"/>
                </a:xfrm>
                <a:custGeom>
                  <a:avLst/>
                  <a:gdLst>
                    <a:gd name="T0" fmla="*/ 0 w 68"/>
                    <a:gd name="T1" fmla="*/ 21 h 22"/>
                    <a:gd name="T2" fmla="*/ 21 w 68"/>
                    <a:gd name="T3" fmla="*/ 18 h 22"/>
                    <a:gd name="T4" fmla="*/ 40 w 68"/>
                    <a:gd name="T5" fmla="*/ 3 h 22"/>
                    <a:gd name="T6" fmla="*/ 67 w 68"/>
                    <a:gd name="T7" fmla="*/ 0 h 2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8" h="22">
                      <a:moveTo>
                        <a:pt x="0" y="21"/>
                      </a:moveTo>
                      <a:lnTo>
                        <a:pt x="21" y="18"/>
                      </a:lnTo>
                      <a:lnTo>
                        <a:pt x="40" y="3"/>
                      </a:lnTo>
                      <a:lnTo>
                        <a:pt x="6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3" name="Freeform 84"/>
                <p:cNvSpPr>
                  <a:spLocks/>
                </p:cNvSpPr>
                <p:nvPr/>
              </p:nvSpPr>
              <p:spPr bwMode="auto">
                <a:xfrm>
                  <a:off x="4252" y="2876"/>
                  <a:ext cx="813" cy="491"/>
                </a:xfrm>
                <a:custGeom>
                  <a:avLst/>
                  <a:gdLst>
                    <a:gd name="T0" fmla="*/ 0 w 813"/>
                    <a:gd name="T1" fmla="*/ 16 h 491"/>
                    <a:gd name="T2" fmla="*/ 15 w 813"/>
                    <a:gd name="T3" fmla="*/ 51 h 491"/>
                    <a:gd name="T4" fmla="*/ 52 w 813"/>
                    <a:gd name="T5" fmla="*/ 85 h 491"/>
                    <a:gd name="T6" fmla="*/ 88 w 813"/>
                    <a:gd name="T7" fmla="*/ 97 h 491"/>
                    <a:gd name="T8" fmla="*/ 139 w 813"/>
                    <a:gd name="T9" fmla="*/ 109 h 491"/>
                    <a:gd name="T10" fmla="*/ 179 w 813"/>
                    <a:gd name="T11" fmla="*/ 121 h 491"/>
                    <a:gd name="T12" fmla="*/ 246 w 813"/>
                    <a:gd name="T13" fmla="*/ 134 h 491"/>
                    <a:gd name="T14" fmla="*/ 322 w 813"/>
                    <a:gd name="T15" fmla="*/ 149 h 491"/>
                    <a:gd name="T16" fmla="*/ 390 w 813"/>
                    <a:gd name="T17" fmla="*/ 170 h 491"/>
                    <a:gd name="T18" fmla="*/ 434 w 813"/>
                    <a:gd name="T19" fmla="*/ 188 h 491"/>
                    <a:gd name="T20" fmla="*/ 484 w 813"/>
                    <a:gd name="T21" fmla="*/ 222 h 491"/>
                    <a:gd name="T22" fmla="*/ 520 w 813"/>
                    <a:gd name="T23" fmla="*/ 268 h 491"/>
                    <a:gd name="T24" fmla="*/ 554 w 813"/>
                    <a:gd name="T25" fmla="*/ 338 h 491"/>
                    <a:gd name="T26" fmla="*/ 578 w 813"/>
                    <a:gd name="T27" fmla="*/ 414 h 491"/>
                    <a:gd name="T28" fmla="*/ 591 w 813"/>
                    <a:gd name="T29" fmla="*/ 490 h 491"/>
                    <a:gd name="T30" fmla="*/ 603 w 813"/>
                    <a:gd name="T31" fmla="*/ 439 h 491"/>
                    <a:gd name="T32" fmla="*/ 616 w 813"/>
                    <a:gd name="T33" fmla="*/ 395 h 491"/>
                    <a:gd name="T34" fmla="*/ 625 w 813"/>
                    <a:gd name="T35" fmla="*/ 331 h 491"/>
                    <a:gd name="T36" fmla="*/ 627 w 813"/>
                    <a:gd name="T37" fmla="*/ 262 h 491"/>
                    <a:gd name="T38" fmla="*/ 635 w 813"/>
                    <a:gd name="T39" fmla="*/ 198 h 491"/>
                    <a:gd name="T40" fmla="*/ 636 w 813"/>
                    <a:gd name="T41" fmla="*/ 116 h 491"/>
                    <a:gd name="T42" fmla="*/ 683 w 813"/>
                    <a:gd name="T43" fmla="*/ 174 h 491"/>
                    <a:gd name="T44" fmla="*/ 704 w 813"/>
                    <a:gd name="T45" fmla="*/ 229 h 491"/>
                    <a:gd name="T46" fmla="*/ 723 w 813"/>
                    <a:gd name="T47" fmla="*/ 278 h 491"/>
                    <a:gd name="T48" fmla="*/ 735 w 813"/>
                    <a:gd name="T49" fmla="*/ 325 h 491"/>
                    <a:gd name="T50" fmla="*/ 741 w 813"/>
                    <a:gd name="T51" fmla="*/ 354 h 491"/>
                    <a:gd name="T52" fmla="*/ 812 w 813"/>
                    <a:gd name="T53" fmla="*/ 410 h 491"/>
                    <a:gd name="T54" fmla="*/ 754 w 813"/>
                    <a:gd name="T55" fmla="*/ 345 h 491"/>
                    <a:gd name="T56" fmla="*/ 741 w 813"/>
                    <a:gd name="T57" fmla="*/ 296 h 491"/>
                    <a:gd name="T58" fmla="*/ 708 w 813"/>
                    <a:gd name="T59" fmla="*/ 191 h 491"/>
                    <a:gd name="T60" fmla="*/ 643 w 813"/>
                    <a:gd name="T61" fmla="*/ 97 h 491"/>
                    <a:gd name="T62" fmla="*/ 610 w 813"/>
                    <a:gd name="T63" fmla="*/ 41 h 491"/>
                    <a:gd name="T64" fmla="*/ 564 w 813"/>
                    <a:gd name="T65" fmla="*/ 45 h 491"/>
                    <a:gd name="T66" fmla="*/ 527 w 813"/>
                    <a:gd name="T67" fmla="*/ 45 h 491"/>
                    <a:gd name="T68" fmla="*/ 475 w 813"/>
                    <a:gd name="T69" fmla="*/ 45 h 491"/>
                    <a:gd name="T70" fmla="*/ 417 w 813"/>
                    <a:gd name="T71" fmla="*/ 36 h 491"/>
                    <a:gd name="T72" fmla="*/ 365 w 813"/>
                    <a:gd name="T73" fmla="*/ 36 h 491"/>
                    <a:gd name="T74" fmla="*/ 326 w 813"/>
                    <a:gd name="T75" fmla="*/ 18 h 491"/>
                    <a:gd name="T76" fmla="*/ 264 w 813"/>
                    <a:gd name="T77" fmla="*/ 3 h 491"/>
                    <a:gd name="T78" fmla="*/ 179 w 813"/>
                    <a:gd name="T79" fmla="*/ 0 h 491"/>
                    <a:gd name="T80" fmla="*/ 64 w 813"/>
                    <a:gd name="T81" fmla="*/ 9 h 491"/>
                    <a:gd name="T82" fmla="*/ 0 w 813"/>
                    <a:gd name="T83" fmla="*/ 16 h 49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813" h="491">
                      <a:moveTo>
                        <a:pt x="0" y="16"/>
                      </a:moveTo>
                      <a:lnTo>
                        <a:pt x="15" y="51"/>
                      </a:lnTo>
                      <a:lnTo>
                        <a:pt x="52" y="85"/>
                      </a:lnTo>
                      <a:lnTo>
                        <a:pt x="88" y="97"/>
                      </a:lnTo>
                      <a:lnTo>
                        <a:pt x="139" y="109"/>
                      </a:lnTo>
                      <a:lnTo>
                        <a:pt x="179" y="121"/>
                      </a:lnTo>
                      <a:lnTo>
                        <a:pt x="246" y="134"/>
                      </a:lnTo>
                      <a:lnTo>
                        <a:pt x="322" y="149"/>
                      </a:lnTo>
                      <a:lnTo>
                        <a:pt x="390" y="170"/>
                      </a:lnTo>
                      <a:lnTo>
                        <a:pt x="434" y="188"/>
                      </a:lnTo>
                      <a:lnTo>
                        <a:pt x="484" y="222"/>
                      </a:lnTo>
                      <a:lnTo>
                        <a:pt x="520" y="268"/>
                      </a:lnTo>
                      <a:lnTo>
                        <a:pt x="554" y="338"/>
                      </a:lnTo>
                      <a:lnTo>
                        <a:pt x="578" y="414"/>
                      </a:lnTo>
                      <a:lnTo>
                        <a:pt x="591" y="490"/>
                      </a:lnTo>
                      <a:lnTo>
                        <a:pt x="603" y="439"/>
                      </a:lnTo>
                      <a:lnTo>
                        <a:pt x="616" y="395"/>
                      </a:lnTo>
                      <a:lnTo>
                        <a:pt x="625" y="331"/>
                      </a:lnTo>
                      <a:lnTo>
                        <a:pt x="627" y="262"/>
                      </a:lnTo>
                      <a:lnTo>
                        <a:pt x="635" y="198"/>
                      </a:lnTo>
                      <a:lnTo>
                        <a:pt x="636" y="116"/>
                      </a:lnTo>
                      <a:lnTo>
                        <a:pt x="683" y="174"/>
                      </a:lnTo>
                      <a:lnTo>
                        <a:pt x="704" y="229"/>
                      </a:lnTo>
                      <a:lnTo>
                        <a:pt x="723" y="278"/>
                      </a:lnTo>
                      <a:lnTo>
                        <a:pt x="735" y="325"/>
                      </a:lnTo>
                      <a:lnTo>
                        <a:pt x="741" y="354"/>
                      </a:lnTo>
                      <a:lnTo>
                        <a:pt x="812" y="410"/>
                      </a:lnTo>
                      <a:lnTo>
                        <a:pt x="754" y="345"/>
                      </a:lnTo>
                      <a:lnTo>
                        <a:pt x="741" y="296"/>
                      </a:lnTo>
                      <a:lnTo>
                        <a:pt x="708" y="191"/>
                      </a:lnTo>
                      <a:lnTo>
                        <a:pt x="643" y="97"/>
                      </a:lnTo>
                      <a:lnTo>
                        <a:pt x="610" y="41"/>
                      </a:lnTo>
                      <a:lnTo>
                        <a:pt x="564" y="45"/>
                      </a:lnTo>
                      <a:lnTo>
                        <a:pt x="527" y="45"/>
                      </a:lnTo>
                      <a:lnTo>
                        <a:pt x="475" y="45"/>
                      </a:lnTo>
                      <a:lnTo>
                        <a:pt x="417" y="36"/>
                      </a:lnTo>
                      <a:lnTo>
                        <a:pt x="365" y="36"/>
                      </a:lnTo>
                      <a:lnTo>
                        <a:pt x="326" y="18"/>
                      </a:lnTo>
                      <a:lnTo>
                        <a:pt x="264" y="3"/>
                      </a:lnTo>
                      <a:lnTo>
                        <a:pt x="179" y="0"/>
                      </a:lnTo>
                      <a:lnTo>
                        <a:pt x="64" y="9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0020A0"/>
                </a:solidFill>
                <a:ln w="12700" cap="rnd" cmpd="sng">
                  <a:solidFill>
                    <a:srgbClr val="002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4" name="Freeform 85"/>
                <p:cNvSpPr>
                  <a:spLocks/>
                </p:cNvSpPr>
                <p:nvPr/>
              </p:nvSpPr>
              <p:spPr bwMode="auto">
                <a:xfrm>
                  <a:off x="4245" y="2802"/>
                  <a:ext cx="876" cy="568"/>
                </a:xfrm>
                <a:custGeom>
                  <a:avLst/>
                  <a:gdLst>
                    <a:gd name="T0" fmla="*/ 0 w 876"/>
                    <a:gd name="T1" fmla="*/ 16 h 568"/>
                    <a:gd name="T2" fmla="*/ 16 w 876"/>
                    <a:gd name="T3" fmla="*/ 52 h 568"/>
                    <a:gd name="T4" fmla="*/ 53 w 876"/>
                    <a:gd name="T5" fmla="*/ 87 h 568"/>
                    <a:gd name="T6" fmla="*/ 90 w 876"/>
                    <a:gd name="T7" fmla="*/ 98 h 568"/>
                    <a:gd name="T8" fmla="*/ 140 w 876"/>
                    <a:gd name="T9" fmla="*/ 110 h 568"/>
                    <a:gd name="T10" fmla="*/ 180 w 876"/>
                    <a:gd name="T11" fmla="*/ 122 h 568"/>
                    <a:gd name="T12" fmla="*/ 246 w 876"/>
                    <a:gd name="T13" fmla="*/ 135 h 568"/>
                    <a:gd name="T14" fmla="*/ 323 w 876"/>
                    <a:gd name="T15" fmla="*/ 149 h 568"/>
                    <a:gd name="T16" fmla="*/ 390 w 876"/>
                    <a:gd name="T17" fmla="*/ 171 h 568"/>
                    <a:gd name="T18" fmla="*/ 433 w 876"/>
                    <a:gd name="T19" fmla="*/ 195 h 568"/>
                    <a:gd name="T20" fmla="*/ 478 w 876"/>
                    <a:gd name="T21" fmla="*/ 238 h 568"/>
                    <a:gd name="T22" fmla="*/ 518 w 876"/>
                    <a:gd name="T23" fmla="*/ 278 h 568"/>
                    <a:gd name="T24" fmla="*/ 555 w 876"/>
                    <a:gd name="T25" fmla="*/ 339 h 568"/>
                    <a:gd name="T26" fmla="*/ 583 w 876"/>
                    <a:gd name="T27" fmla="*/ 412 h 568"/>
                    <a:gd name="T28" fmla="*/ 601 w 876"/>
                    <a:gd name="T29" fmla="*/ 495 h 568"/>
                    <a:gd name="T30" fmla="*/ 617 w 876"/>
                    <a:gd name="T31" fmla="*/ 437 h 568"/>
                    <a:gd name="T32" fmla="*/ 626 w 876"/>
                    <a:gd name="T33" fmla="*/ 386 h 568"/>
                    <a:gd name="T34" fmla="*/ 627 w 876"/>
                    <a:gd name="T35" fmla="*/ 324 h 568"/>
                    <a:gd name="T36" fmla="*/ 638 w 876"/>
                    <a:gd name="T37" fmla="*/ 254 h 568"/>
                    <a:gd name="T38" fmla="*/ 635 w 876"/>
                    <a:gd name="T39" fmla="*/ 195 h 568"/>
                    <a:gd name="T40" fmla="*/ 648 w 876"/>
                    <a:gd name="T41" fmla="*/ 183 h 568"/>
                    <a:gd name="T42" fmla="*/ 669 w 876"/>
                    <a:gd name="T43" fmla="*/ 208 h 568"/>
                    <a:gd name="T44" fmla="*/ 702 w 876"/>
                    <a:gd name="T45" fmla="*/ 244 h 568"/>
                    <a:gd name="T46" fmla="*/ 761 w 876"/>
                    <a:gd name="T47" fmla="*/ 409 h 568"/>
                    <a:gd name="T48" fmla="*/ 829 w 876"/>
                    <a:gd name="T49" fmla="*/ 501 h 568"/>
                    <a:gd name="T50" fmla="*/ 875 w 876"/>
                    <a:gd name="T51" fmla="*/ 567 h 568"/>
                    <a:gd name="T52" fmla="*/ 826 w 876"/>
                    <a:gd name="T53" fmla="*/ 476 h 568"/>
                    <a:gd name="T54" fmla="*/ 794 w 876"/>
                    <a:gd name="T55" fmla="*/ 447 h 568"/>
                    <a:gd name="T56" fmla="*/ 742 w 876"/>
                    <a:gd name="T57" fmla="*/ 296 h 568"/>
                    <a:gd name="T58" fmla="*/ 708 w 876"/>
                    <a:gd name="T59" fmla="*/ 192 h 568"/>
                    <a:gd name="T60" fmla="*/ 645 w 876"/>
                    <a:gd name="T61" fmla="*/ 98 h 568"/>
                    <a:gd name="T62" fmla="*/ 610 w 876"/>
                    <a:gd name="T63" fmla="*/ 43 h 568"/>
                    <a:gd name="T64" fmla="*/ 565 w 876"/>
                    <a:gd name="T65" fmla="*/ 46 h 568"/>
                    <a:gd name="T66" fmla="*/ 527 w 876"/>
                    <a:gd name="T67" fmla="*/ 46 h 568"/>
                    <a:gd name="T68" fmla="*/ 476 w 876"/>
                    <a:gd name="T69" fmla="*/ 46 h 568"/>
                    <a:gd name="T70" fmla="*/ 418 w 876"/>
                    <a:gd name="T71" fmla="*/ 38 h 568"/>
                    <a:gd name="T72" fmla="*/ 366 w 876"/>
                    <a:gd name="T73" fmla="*/ 38 h 568"/>
                    <a:gd name="T74" fmla="*/ 326 w 876"/>
                    <a:gd name="T75" fmla="*/ 18 h 568"/>
                    <a:gd name="T76" fmla="*/ 265 w 876"/>
                    <a:gd name="T77" fmla="*/ 3 h 568"/>
                    <a:gd name="T78" fmla="*/ 180 w 876"/>
                    <a:gd name="T79" fmla="*/ 0 h 568"/>
                    <a:gd name="T80" fmla="*/ 65 w 876"/>
                    <a:gd name="T81" fmla="*/ 10 h 568"/>
                    <a:gd name="T82" fmla="*/ 0 w 876"/>
                    <a:gd name="T83" fmla="*/ 16 h 56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876" h="568">
                      <a:moveTo>
                        <a:pt x="0" y="16"/>
                      </a:moveTo>
                      <a:lnTo>
                        <a:pt x="16" y="52"/>
                      </a:lnTo>
                      <a:lnTo>
                        <a:pt x="53" y="87"/>
                      </a:lnTo>
                      <a:lnTo>
                        <a:pt x="90" y="98"/>
                      </a:lnTo>
                      <a:lnTo>
                        <a:pt x="140" y="110"/>
                      </a:lnTo>
                      <a:lnTo>
                        <a:pt x="180" y="122"/>
                      </a:lnTo>
                      <a:lnTo>
                        <a:pt x="246" y="135"/>
                      </a:lnTo>
                      <a:lnTo>
                        <a:pt x="323" y="149"/>
                      </a:lnTo>
                      <a:lnTo>
                        <a:pt x="390" y="171"/>
                      </a:lnTo>
                      <a:lnTo>
                        <a:pt x="433" y="195"/>
                      </a:lnTo>
                      <a:lnTo>
                        <a:pt x="478" y="238"/>
                      </a:lnTo>
                      <a:lnTo>
                        <a:pt x="518" y="278"/>
                      </a:lnTo>
                      <a:lnTo>
                        <a:pt x="555" y="339"/>
                      </a:lnTo>
                      <a:lnTo>
                        <a:pt x="583" y="412"/>
                      </a:lnTo>
                      <a:lnTo>
                        <a:pt x="601" y="495"/>
                      </a:lnTo>
                      <a:lnTo>
                        <a:pt x="617" y="437"/>
                      </a:lnTo>
                      <a:lnTo>
                        <a:pt x="626" y="386"/>
                      </a:lnTo>
                      <a:lnTo>
                        <a:pt x="627" y="324"/>
                      </a:lnTo>
                      <a:lnTo>
                        <a:pt x="638" y="254"/>
                      </a:lnTo>
                      <a:lnTo>
                        <a:pt x="635" y="195"/>
                      </a:lnTo>
                      <a:lnTo>
                        <a:pt x="648" y="183"/>
                      </a:lnTo>
                      <a:lnTo>
                        <a:pt x="669" y="208"/>
                      </a:lnTo>
                      <a:lnTo>
                        <a:pt x="702" y="244"/>
                      </a:lnTo>
                      <a:lnTo>
                        <a:pt x="761" y="409"/>
                      </a:lnTo>
                      <a:lnTo>
                        <a:pt x="829" y="501"/>
                      </a:lnTo>
                      <a:lnTo>
                        <a:pt x="875" y="567"/>
                      </a:lnTo>
                      <a:lnTo>
                        <a:pt x="826" y="476"/>
                      </a:lnTo>
                      <a:lnTo>
                        <a:pt x="794" y="447"/>
                      </a:lnTo>
                      <a:lnTo>
                        <a:pt x="742" y="296"/>
                      </a:lnTo>
                      <a:lnTo>
                        <a:pt x="708" y="192"/>
                      </a:lnTo>
                      <a:lnTo>
                        <a:pt x="645" y="98"/>
                      </a:lnTo>
                      <a:lnTo>
                        <a:pt x="610" y="43"/>
                      </a:lnTo>
                      <a:lnTo>
                        <a:pt x="565" y="46"/>
                      </a:lnTo>
                      <a:lnTo>
                        <a:pt x="527" y="46"/>
                      </a:lnTo>
                      <a:lnTo>
                        <a:pt x="476" y="46"/>
                      </a:lnTo>
                      <a:lnTo>
                        <a:pt x="418" y="38"/>
                      </a:lnTo>
                      <a:lnTo>
                        <a:pt x="366" y="38"/>
                      </a:lnTo>
                      <a:lnTo>
                        <a:pt x="326" y="18"/>
                      </a:lnTo>
                      <a:lnTo>
                        <a:pt x="265" y="3"/>
                      </a:lnTo>
                      <a:lnTo>
                        <a:pt x="180" y="0"/>
                      </a:lnTo>
                      <a:lnTo>
                        <a:pt x="65" y="1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408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78" name="Freeform 86"/>
              <p:cNvSpPr>
                <a:spLocks/>
              </p:cNvSpPr>
              <p:nvPr/>
            </p:nvSpPr>
            <p:spPr bwMode="auto">
              <a:xfrm>
                <a:off x="3755" y="2547"/>
                <a:ext cx="891" cy="1435"/>
              </a:xfrm>
              <a:custGeom>
                <a:avLst/>
                <a:gdLst>
                  <a:gd name="T0" fmla="*/ 457 w 891"/>
                  <a:gd name="T1" fmla="*/ 1004 h 1435"/>
                  <a:gd name="T2" fmla="*/ 515 w 891"/>
                  <a:gd name="T3" fmla="*/ 826 h 1435"/>
                  <a:gd name="T4" fmla="*/ 555 w 891"/>
                  <a:gd name="T5" fmla="*/ 613 h 1435"/>
                  <a:gd name="T6" fmla="*/ 546 w 891"/>
                  <a:gd name="T7" fmla="*/ 473 h 1435"/>
                  <a:gd name="T8" fmla="*/ 609 w 891"/>
                  <a:gd name="T9" fmla="*/ 441 h 1435"/>
                  <a:gd name="T10" fmla="*/ 646 w 891"/>
                  <a:gd name="T11" fmla="*/ 372 h 1435"/>
                  <a:gd name="T12" fmla="*/ 654 w 891"/>
                  <a:gd name="T13" fmla="*/ 323 h 1435"/>
                  <a:gd name="T14" fmla="*/ 682 w 891"/>
                  <a:gd name="T15" fmla="*/ 343 h 1435"/>
                  <a:gd name="T16" fmla="*/ 728 w 891"/>
                  <a:gd name="T17" fmla="*/ 346 h 1435"/>
                  <a:gd name="T18" fmla="*/ 700 w 891"/>
                  <a:gd name="T19" fmla="*/ 378 h 1435"/>
                  <a:gd name="T20" fmla="*/ 732 w 891"/>
                  <a:gd name="T21" fmla="*/ 398 h 1435"/>
                  <a:gd name="T22" fmla="*/ 773 w 891"/>
                  <a:gd name="T23" fmla="*/ 358 h 1435"/>
                  <a:gd name="T24" fmla="*/ 746 w 891"/>
                  <a:gd name="T25" fmla="*/ 290 h 1435"/>
                  <a:gd name="T26" fmla="*/ 767 w 891"/>
                  <a:gd name="T27" fmla="*/ 274 h 1435"/>
                  <a:gd name="T28" fmla="*/ 833 w 891"/>
                  <a:gd name="T29" fmla="*/ 333 h 1435"/>
                  <a:gd name="T30" fmla="*/ 856 w 891"/>
                  <a:gd name="T31" fmla="*/ 297 h 1435"/>
                  <a:gd name="T32" fmla="*/ 813 w 891"/>
                  <a:gd name="T33" fmla="*/ 235 h 1435"/>
                  <a:gd name="T34" fmla="*/ 687 w 891"/>
                  <a:gd name="T35" fmla="*/ 183 h 1435"/>
                  <a:gd name="T36" fmla="*/ 803 w 891"/>
                  <a:gd name="T37" fmla="*/ 207 h 1435"/>
                  <a:gd name="T38" fmla="*/ 874 w 891"/>
                  <a:gd name="T39" fmla="*/ 248 h 1435"/>
                  <a:gd name="T40" fmla="*/ 887 w 891"/>
                  <a:gd name="T41" fmla="*/ 204 h 1435"/>
                  <a:gd name="T42" fmla="*/ 824 w 891"/>
                  <a:gd name="T43" fmla="*/ 150 h 1435"/>
                  <a:gd name="T44" fmla="*/ 715 w 891"/>
                  <a:gd name="T45" fmla="*/ 116 h 1435"/>
                  <a:gd name="T46" fmla="*/ 691 w 891"/>
                  <a:gd name="T47" fmla="*/ 106 h 1435"/>
                  <a:gd name="T48" fmla="*/ 776 w 891"/>
                  <a:gd name="T49" fmla="*/ 106 h 1435"/>
                  <a:gd name="T50" fmla="*/ 834 w 891"/>
                  <a:gd name="T51" fmla="*/ 147 h 1435"/>
                  <a:gd name="T52" fmla="*/ 874 w 891"/>
                  <a:gd name="T53" fmla="*/ 131 h 1435"/>
                  <a:gd name="T54" fmla="*/ 852 w 891"/>
                  <a:gd name="T55" fmla="*/ 88 h 1435"/>
                  <a:gd name="T56" fmla="*/ 746 w 891"/>
                  <a:gd name="T57" fmla="*/ 33 h 1435"/>
                  <a:gd name="T58" fmla="*/ 598 w 891"/>
                  <a:gd name="T59" fmla="*/ 52 h 1435"/>
                  <a:gd name="T60" fmla="*/ 497 w 891"/>
                  <a:gd name="T61" fmla="*/ 106 h 1435"/>
                  <a:gd name="T62" fmla="*/ 434 w 891"/>
                  <a:gd name="T63" fmla="*/ 11 h 1435"/>
                  <a:gd name="T64" fmla="*/ 356 w 891"/>
                  <a:gd name="T65" fmla="*/ 5 h 1435"/>
                  <a:gd name="T66" fmla="*/ 368 w 891"/>
                  <a:gd name="T67" fmla="*/ 57 h 1435"/>
                  <a:gd name="T68" fmla="*/ 391 w 891"/>
                  <a:gd name="T69" fmla="*/ 119 h 1435"/>
                  <a:gd name="T70" fmla="*/ 391 w 891"/>
                  <a:gd name="T71" fmla="*/ 211 h 1435"/>
                  <a:gd name="T72" fmla="*/ 362 w 891"/>
                  <a:gd name="T73" fmla="*/ 272 h 1435"/>
                  <a:gd name="T74" fmla="*/ 353 w 891"/>
                  <a:gd name="T75" fmla="*/ 351 h 1435"/>
                  <a:gd name="T76" fmla="*/ 374 w 891"/>
                  <a:gd name="T77" fmla="*/ 436 h 1435"/>
                  <a:gd name="T78" fmla="*/ 332 w 891"/>
                  <a:gd name="T79" fmla="*/ 601 h 1435"/>
                  <a:gd name="T80" fmla="*/ 284 w 891"/>
                  <a:gd name="T81" fmla="*/ 735 h 1435"/>
                  <a:gd name="T82" fmla="*/ 229 w 891"/>
                  <a:gd name="T83" fmla="*/ 823 h 1435"/>
                  <a:gd name="T84" fmla="*/ 127 w 891"/>
                  <a:gd name="T85" fmla="*/ 906 h 1435"/>
                  <a:gd name="T86" fmla="*/ 34 w 891"/>
                  <a:gd name="T87" fmla="*/ 1063 h 1435"/>
                  <a:gd name="T88" fmla="*/ 3 w 891"/>
                  <a:gd name="T89" fmla="*/ 1171 h 1435"/>
                  <a:gd name="T90" fmla="*/ 0 w 891"/>
                  <a:gd name="T91" fmla="*/ 1260 h 1435"/>
                  <a:gd name="T92" fmla="*/ 19 w 891"/>
                  <a:gd name="T93" fmla="*/ 1366 h 1435"/>
                  <a:gd name="T94" fmla="*/ 70 w 891"/>
                  <a:gd name="T95" fmla="*/ 1416 h 1435"/>
                  <a:gd name="T96" fmla="*/ 149 w 891"/>
                  <a:gd name="T97" fmla="*/ 1434 h 1435"/>
                  <a:gd name="T98" fmla="*/ 225 w 891"/>
                  <a:gd name="T99" fmla="*/ 1386 h 1435"/>
                  <a:gd name="T100" fmla="*/ 259 w 891"/>
                  <a:gd name="T101" fmla="*/ 1278 h 1435"/>
                  <a:gd name="T102" fmla="*/ 344 w 891"/>
                  <a:gd name="T103" fmla="*/ 1169 h 143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891" h="1435">
                    <a:moveTo>
                      <a:pt x="391" y="1104"/>
                    </a:moveTo>
                    <a:lnTo>
                      <a:pt x="457" y="1004"/>
                    </a:lnTo>
                    <a:lnTo>
                      <a:pt x="482" y="937"/>
                    </a:lnTo>
                    <a:lnTo>
                      <a:pt x="515" y="826"/>
                    </a:lnTo>
                    <a:lnTo>
                      <a:pt x="536" y="723"/>
                    </a:lnTo>
                    <a:lnTo>
                      <a:pt x="555" y="613"/>
                    </a:lnTo>
                    <a:lnTo>
                      <a:pt x="552" y="540"/>
                    </a:lnTo>
                    <a:lnTo>
                      <a:pt x="546" y="473"/>
                    </a:lnTo>
                    <a:lnTo>
                      <a:pt x="580" y="461"/>
                    </a:lnTo>
                    <a:lnTo>
                      <a:pt x="609" y="441"/>
                    </a:lnTo>
                    <a:lnTo>
                      <a:pt x="629" y="411"/>
                    </a:lnTo>
                    <a:lnTo>
                      <a:pt x="646" y="372"/>
                    </a:lnTo>
                    <a:lnTo>
                      <a:pt x="653" y="343"/>
                    </a:lnTo>
                    <a:lnTo>
                      <a:pt x="654" y="323"/>
                    </a:lnTo>
                    <a:lnTo>
                      <a:pt x="668" y="336"/>
                    </a:lnTo>
                    <a:lnTo>
                      <a:pt x="682" y="343"/>
                    </a:lnTo>
                    <a:lnTo>
                      <a:pt x="703" y="350"/>
                    </a:lnTo>
                    <a:lnTo>
                      <a:pt x="728" y="346"/>
                    </a:lnTo>
                    <a:lnTo>
                      <a:pt x="704" y="357"/>
                    </a:lnTo>
                    <a:lnTo>
                      <a:pt x="700" y="378"/>
                    </a:lnTo>
                    <a:lnTo>
                      <a:pt x="710" y="394"/>
                    </a:lnTo>
                    <a:lnTo>
                      <a:pt x="732" y="398"/>
                    </a:lnTo>
                    <a:lnTo>
                      <a:pt x="758" y="385"/>
                    </a:lnTo>
                    <a:lnTo>
                      <a:pt x="773" y="358"/>
                    </a:lnTo>
                    <a:lnTo>
                      <a:pt x="764" y="319"/>
                    </a:lnTo>
                    <a:lnTo>
                      <a:pt x="746" y="290"/>
                    </a:lnTo>
                    <a:lnTo>
                      <a:pt x="676" y="248"/>
                    </a:lnTo>
                    <a:lnTo>
                      <a:pt x="767" y="274"/>
                    </a:lnTo>
                    <a:lnTo>
                      <a:pt x="813" y="327"/>
                    </a:lnTo>
                    <a:lnTo>
                      <a:pt x="833" y="333"/>
                    </a:lnTo>
                    <a:lnTo>
                      <a:pt x="850" y="322"/>
                    </a:lnTo>
                    <a:lnTo>
                      <a:pt x="856" y="297"/>
                    </a:lnTo>
                    <a:lnTo>
                      <a:pt x="844" y="272"/>
                    </a:lnTo>
                    <a:lnTo>
                      <a:pt x="813" y="235"/>
                    </a:lnTo>
                    <a:lnTo>
                      <a:pt x="758" y="204"/>
                    </a:lnTo>
                    <a:lnTo>
                      <a:pt x="687" y="183"/>
                    </a:lnTo>
                    <a:lnTo>
                      <a:pt x="751" y="181"/>
                    </a:lnTo>
                    <a:lnTo>
                      <a:pt x="803" y="207"/>
                    </a:lnTo>
                    <a:lnTo>
                      <a:pt x="856" y="248"/>
                    </a:lnTo>
                    <a:lnTo>
                      <a:pt x="874" y="248"/>
                    </a:lnTo>
                    <a:lnTo>
                      <a:pt x="890" y="231"/>
                    </a:lnTo>
                    <a:lnTo>
                      <a:pt x="887" y="204"/>
                    </a:lnTo>
                    <a:lnTo>
                      <a:pt x="858" y="173"/>
                    </a:lnTo>
                    <a:lnTo>
                      <a:pt x="824" y="150"/>
                    </a:lnTo>
                    <a:lnTo>
                      <a:pt x="763" y="120"/>
                    </a:lnTo>
                    <a:lnTo>
                      <a:pt x="715" y="116"/>
                    </a:lnTo>
                    <a:lnTo>
                      <a:pt x="654" y="131"/>
                    </a:lnTo>
                    <a:lnTo>
                      <a:pt x="691" y="106"/>
                    </a:lnTo>
                    <a:lnTo>
                      <a:pt x="732" y="103"/>
                    </a:lnTo>
                    <a:lnTo>
                      <a:pt x="776" y="106"/>
                    </a:lnTo>
                    <a:lnTo>
                      <a:pt x="795" y="127"/>
                    </a:lnTo>
                    <a:lnTo>
                      <a:pt x="834" y="147"/>
                    </a:lnTo>
                    <a:lnTo>
                      <a:pt x="865" y="147"/>
                    </a:lnTo>
                    <a:lnTo>
                      <a:pt x="874" y="131"/>
                    </a:lnTo>
                    <a:lnTo>
                      <a:pt x="872" y="109"/>
                    </a:lnTo>
                    <a:lnTo>
                      <a:pt x="852" y="88"/>
                    </a:lnTo>
                    <a:lnTo>
                      <a:pt x="800" y="52"/>
                    </a:lnTo>
                    <a:lnTo>
                      <a:pt x="746" y="33"/>
                    </a:lnTo>
                    <a:lnTo>
                      <a:pt x="670" y="36"/>
                    </a:lnTo>
                    <a:lnTo>
                      <a:pt x="598" y="52"/>
                    </a:lnTo>
                    <a:lnTo>
                      <a:pt x="546" y="78"/>
                    </a:lnTo>
                    <a:lnTo>
                      <a:pt x="497" y="106"/>
                    </a:lnTo>
                    <a:lnTo>
                      <a:pt x="466" y="60"/>
                    </a:lnTo>
                    <a:lnTo>
                      <a:pt x="434" y="11"/>
                    </a:lnTo>
                    <a:lnTo>
                      <a:pt x="395" y="0"/>
                    </a:lnTo>
                    <a:lnTo>
                      <a:pt x="356" y="5"/>
                    </a:lnTo>
                    <a:lnTo>
                      <a:pt x="337" y="27"/>
                    </a:lnTo>
                    <a:lnTo>
                      <a:pt x="368" y="57"/>
                    </a:lnTo>
                    <a:lnTo>
                      <a:pt x="385" y="88"/>
                    </a:lnTo>
                    <a:lnTo>
                      <a:pt x="391" y="119"/>
                    </a:lnTo>
                    <a:lnTo>
                      <a:pt x="401" y="174"/>
                    </a:lnTo>
                    <a:lnTo>
                      <a:pt x="391" y="211"/>
                    </a:lnTo>
                    <a:lnTo>
                      <a:pt x="381" y="245"/>
                    </a:lnTo>
                    <a:lnTo>
                      <a:pt x="362" y="272"/>
                    </a:lnTo>
                    <a:lnTo>
                      <a:pt x="353" y="305"/>
                    </a:lnTo>
                    <a:lnTo>
                      <a:pt x="353" y="351"/>
                    </a:lnTo>
                    <a:lnTo>
                      <a:pt x="362" y="399"/>
                    </a:lnTo>
                    <a:lnTo>
                      <a:pt x="374" y="436"/>
                    </a:lnTo>
                    <a:lnTo>
                      <a:pt x="356" y="515"/>
                    </a:lnTo>
                    <a:lnTo>
                      <a:pt x="332" y="601"/>
                    </a:lnTo>
                    <a:lnTo>
                      <a:pt x="307" y="669"/>
                    </a:lnTo>
                    <a:lnTo>
                      <a:pt x="284" y="735"/>
                    </a:lnTo>
                    <a:lnTo>
                      <a:pt x="259" y="778"/>
                    </a:lnTo>
                    <a:lnTo>
                      <a:pt x="229" y="823"/>
                    </a:lnTo>
                    <a:lnTo>
                      <a:pt x="186" y="862"/>
                    </a:lnTo>
                    <a:lnTo>
                      <a:pt x="127" y="906"/>
                    </a:lnTo>
                    <a:lnTo>
                      <a:pt x="79" y="974"/>
                    </a:lnTo>
                    <a:lnTo>
                      <a:pt x="34" y="1063"/>
                    </a:lnTo>
                    <a:lnTo>
                      <a:pt x="16" y="1125"/>
                    </a:lnTo>
                    <a:lnTo>
                      <a:pt x="3" y="1171"/>
                    </a:lnTo>
                    <a:lnTo>
                      <a:pt x="3" y="1215"/>
                    </a:lnTo>
                    <a:lnTo>
                      <a:pt x="0" y="1260"/>
                    </a:lnTo>
                    <a:lnTo>
                      <a:pt x="3" y="1315"/>
                    </a:lnTo>
                    <a:lnTo>
                      <a:pt x="19" y="1366"/>
                    </a:lnTo>
                    <a:lnTo>
                      <a:pt x="45" y="1398"/>
                    </a:lnTo>
                    <a:lnTo>
                      <a:pt x="70" y="1416"/>
                    </a:lnTo>
                    <a:lnTo>
                      <a:pt x="100" y="1429"/>
                    </a:lnTo>
                    <a:lnTo>
                      <a:pt x="149" y="1434"/>
                    </a:lnTo>
                    <a:lnTo>
                      <a:pt x="189" y="1423"/>
                    </a:lnTo>
                    <a:lnTo>
                      <a:pt x="225" y="1386"/>
                    </a:lnTo>
                    <a:lnTo>
                      <a:pt x="250" y="1336"/>
                    </a:lnTo>
                    <a:lnTo>
                      <a:pt x="259" y="1278"/>
                    </a:lnTo>
                    <a:lnTo>
                      <a:pt x="298" y="1220"/>
                    </a:lnTo>
                    <a:lnTo>
                      <a:pt x="344" y="1169"/>
                    </a:lnTo>
                    <a:lnTo>
                      <a:pt x="391" y="1104"/>
                    </a:lnTo>
                  </a:path>
                </a:pathLst>
              </a:custGeom>
              <a:solidFill>
                <a:srgbClr val="E0A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274" name="Group 87"/>
            <p:cNvGrpSpPr>
              <a:grpSpLocks/>
            </p:cNvGrpSpPr>
            <p:nvPr/>
          </p:nvGrpSpPr>
          <p:grpSpPr bwMode="auto">
            <a:xfrm>
              <a:off x="4934" y="2269"/>
              <a:ext cx="189" cy="209"/>
              <a:chOff x="4934" y="2269"/>
              <a:chExt cx="189" cy="209"/>
            </a:xfrm>
          </p:grpSpPr>
          <p:sp>
            <p:nvSpPr>
              <p:cNvPr id="10275" name="Freeform 88"/>
              <p:cNvSpPr>
                <a:spLocks/>
              </p:cNvSpPr>
              <p:nvPr/>
            </p:nvSpPr>
            <p:spPr bwMode="auto">
              <a:xfrm>
                <a:off x="4950" y="2269"/>
                <a:ext cx="173" cy="209"/>
              </a:xfrm>
              <a:custGeom>
                <a:avLst/>
                <a:gdLst>
                  <a:gd name="T0" fmla="*/ 0 w 173"/>
                  <a:gd name="T1" fmla="*/ 182 h 209"/>
                  <a:gd name="T2" fmla="*/ 40 w 173"/>
                  <a:gd name="T3" fmla="*/ 208 h 209"/>
                  <a:gd name="T4" fmla="*/ 92 w 173"/>
                  <a:gd name="T5" fmla="*/ 197 h 209"/>
                  <a:gd name="T6" fmla="*/ 147 w 173"/>
                  <a:gd name="T7" fmla="*/ 138 h 209"/>
                  <a:gd name="T8" fmla="*/ 172 w 173"/>
                  <a:gd name="T9" fmla="*/ 76 h 209"/>
                  <a:gd name="T10" fmla="*/ 159 w 173"/>
                  <a:gd name="T11" fmla="*/ 21 h 209"/>
                  <a:gd name="T12" fmla="*/ 112 w 173"/>
                  <a:gd name="T13" fmla="*/ 0 h 209"/>
                  <a:gd name="T14" fmla="*/ 69 w 173"/>
                  <a:gd name="T15" fmla="*/ 18 h 209"/>
                  <a:gd name="T16" fmla="*/ 38 w 173"/>
                  <a:gd name="T17" fmla="*/ 42 h 209"/>
                  <a:gd name="T18" fmla="*/ 0 w 173"/>
                  <a:gd name="T19" fmla="*/ 182 h 2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3" h="209">
                    <a:moveTo>
                      <a:pt x="0" y="182"/>
                    </a:moveTo>
                    <a:lnTo>
                      <a:pt x="40" y="208"/>
                    </a:lnTo>
                    <a:lnTo>
                      <a:pt x="92" y="197"/>
                    </a:lnTo>
                    <a:lnTo>
                      <a:pt x="147" y="138"/>
                    </a:lnTo>
                    <a:lnTo>
                      <a:pt x="172" y="76"/>
                    </a:lnTo>
                    <a:lnTo>
                      <a:pt x="159" y="21"/>
                    </a:lnTo>
                    <a:lnTo>
                      <a:pt x="112" y="0"/>
                    </a:lnTo>
                    <a:lnTo>
                      <a:pt x="69" y="18"/>
                    </a:lnTo>
                    <a:lnTo>
                      <a:pt x="38" y="42"/>
                    </a:lnTo>
                    <a:lnTo>
                      <a:pt x="0" y="182"/>
                    </a:lnTo>
                  </a:path>
                </a:pathLst>
              </a:custGeom>
              <a:solidFill>
                <a:srgbClr val="E0A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6" name="Freeform 89"/>
              <p:cNvSpPr>
                <a:spLocks/>
              </p:cNvSpPr>
              <p:nvPr/>
            </p:nvSpPr>
            <p:spPr bwMode="auto">
              <a:xfrm>
                <a:off x="4934" y="2274"/>
                <a:ext cx="173" cy="192"/>
              </a:xfrm>
              <a:custGeom>
                <a:avLst/>
                <a:gdLst>
                  <a:gd name="T0" fmla="*/ 0 w 173"/>
                  <a:gd name="T1" fmla="*/ 167 h 192"/>
                  <a:gd name="T2" fmla="*/ 40 w 173"/>
                  <a:gd name="T3" fmla="*/ 191 h 192"/>
                  <a:gd name="T4" fmla="*/ 92 w 173"/>
                  <a:gd name="T5" fmla="*/ 181 h 192"/>
                  <a:gd name="T6" fmla="*/ 147 w 173"/>
                  <a:gd name="T7" fmla="*/ 127 h 192"/>
                  <a:gd name="T8" fmla="*/ 172 w 173"/>
                  <a:gd name="T9" fmla="*/ 70 h 192"/>
                  <a:gd name="T10" fmla="*/ 159 w 173"/>
                  <a:gd name="T11" fmla="*/ 19 h 192"/>
                  <a:gd name="T12" fmla="*/ 112 w 173"/>
                  <a:gd name="T13" fmla="*/ 0 h 192"/>
                  <a:gd name="T14" fmla="*/ 70 w 173"/>
                  <a:gd name="T15" fmla="*/ 16 h 192"/>
                  <a:gd name="T16" fmla="*/ 38 w 173"/>
                  <a:gd name="T17" fmla="*/ 38 h 192"/>
                  <a:gd name="T18" fmla="*/ 0 w 173"/>
                  <a:gd name="T19" fmla="*/ 167 h 1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3" h="192">
                    <a:moveTo>
                      <a:pt x="0" y="167"/>
                    </a:moveTo>
                    <a:lnTo>
                      <a:pt x="40" y="191"/>
                    </a:lnTo>
                    <a:lnTo>
                      <a:pt x="92" y="181"/>
                    </a:lnTo>
                    <a:lnTo>
                      <a:pt x="147" y="127"/>
                    </a:lnTo>
                    <a:lnTo>
                      <a:pt x="172" y="70"/>
                    </a:lnTo>
                    <a:lnTo>
                      <a:pt x="159" y="19"/>
                    </a:lnTo>
                    <a:lnTo>
                      <a:pt x="112" y="0"/>
                    </a:lnTo>
                    <a:lnTo>
                      <a:pt x="70" y="16"/>
                    </a:lnTo>
                    <a:lnTo>
                      <a:pt x="38" y="38"/>
                    </a:lnTo>
                    <a:lnTo>
                      <a:pt x="0" y="167"/>
                    </a:lnTo>
                  </a:path>
                </a:pathLst>
              </a:custGeom>
              <a:solidFill>
                <a:srgbClr val="E0A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250" name="Oval 93" descr="Solid diamond"/>
          <p:cNvSpPr>
            <a:spLocks noChangeAspect="1" noChangeArrowheads="1"/>
          </p:cNvSpPr>
          <p:nvPr/>
        </p:nvSpPr>
        <p:spPr bwMode="auto">
          <a:xfrm>
            <a:off x="2286000" y="3462338"/>
            <a:ext cx="228600" cy="228600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0251" name="Oval 96" descr="Wide downward diagonal"/>
          <p:cNvSpPr>
            <a:spLocks noChangeAspect="1" noChangeArrowheads="1"/>
          </p:cNvSpPr>
          <p:nvPr/>
        </p:nvSpPr>
        <p:spPr bwMode="auto">
          <a:xfrm>
            <a:off x="2971800" y="3462338"/>
            <a:ext cx="230188" cy="230187"/>
          </a:xfrm>
          <a:prstGeom prst="ellips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pSp>
        <p:nvGrpSpPr>
          <p:cNvPr id="10252" name="Group 103"/>
          <p:cNvGrpSpPr>
            <a:grpSpLocks/>
          </p:cNvGrpSpPr>
          <p:nvPr/>
        </p:nvGrpSpPr>
        <p:grpSpPr bwMode="auto">
          <a:xfrm>
            <a:off x="2590800" y="3309938"/>
            <a:ext cx="266700" cy="415925"/>
            <a:chOff x="1613" y="2234"/>
            <a:chExt cx="168" cy="262"/>
          </a:xfrm>
        </p:grpSpPr>
        <p:sp>
          <p:nvSpPr>
            <p:cNvPr id="10265" name="Freeform 98"/>
            <p:cNvSpPr>
              <a:spLocks/>
            </p:cNvSpPr>
            <p:nvPr/>
          </p:nvSpPr>
          <p:spPr bwMode="auto">
            <a:xfrm>
              <a:off x="1613" y="2234"/>
              <a:ext cx="168" cy="262"/>
            </a:xfrm>
            <a:custGeom>
              <a:avLst/>
              <a:gdLst>
                <a:gd name="T0" fmla="*/ 57 w 504"/>
                <a:gd name="T1" fmla="*/ 71 h 786"/>
                <a:gd name="T2" fmla="*/ 74 w 504"/>
                <a:gd name="T3" fmla="*/ 53 h 786"/>
                <a:gd name="T4" fmla="*/ 104 w 504"/>
                <a:gd name="T5" fmla="*/ 64 h 786"/>
                <a:gd name="T6" fmla="*/ 101 w 504"/>
                <a:gd name="T7" fmla="*/ 94 h 786"/>
                <a:gd name="T8" fmla="*/ 65 w 504"/>
                <a:gd name="T9" fmla="*/ 117 h 786"/>
                <a:gd name="T10" fmla="*/ 59 w 504"/>
                <a:gd name="T11" fmla="*/ 182 h 786"/>
                <a:gd name="T12" fmla="*/ 65 w 504"/>
                <a:gd name="T13" fmla="*/ 202 h 786"/>
                <a:gd name="T14" fmla="*/ 53 w 504"/>
                <a:gd name="T15" fmla="*/ 224 h 786"/>
                <a:gd name="T16" fmla="*/ 56 w 504"/>
                <a:gd name="T17" fmla="*/ 247 h 786"/>
                <a:gd name="T18" fmla="*/ 82 w 504"/>
                <a:gd name="T19" fmla="*/ 262 h 786"/>
                <a:gd name="T20" fmla="*/ 115 w 504"/>
                <a:gd name="T21" fmla="*/ 251 h 786"/>
                <a:gd name="T22" fmla="*/ 125 w 504"/>
                <a:gd name="T23" fmla="*/ 224 h 786"/>
                <a:gd name="T24" fmla="*/ 112 w 504"/>
                <a:gd name="T25" fmla="*/ 199 h 786"/>
                <a:gd name="T26" fmla="*/ 127 w 504"/>
                <a:gd name="T27" fmla="*/ 184 h 786"/>
                <a:gd name="T28" fmla="*/ 127 w 504"/>
                <a:gd name="T29" fmla="*/ 148 h 786"/>
                <a:gd name="T30" fmla="*/ 164 w 504"/>
                <a:gd name="T31" fmla="*/ 118 h 786"/>
                <a:gd name="T32" fmla="*/ 168 w 504"/>
                <a:gd name="T33" fmla="*/ 72 h 786"/>
                <a:gd name="T34" fmla="*/ 144 w 504"/>
                <a:gd name="T35" fmla="*/ 23 h 786"/>
                <a:gd name="T36" fmla="*/ 96 w 504"/>
                <a:gd name="T37" fmla="*/ 0 h 786"/>
                <a:gd name="T38" fmla="*/ 43 w 504"/>
                <a:gd name="T39" fmla="*/ 15 h 786"/>
                <a:gd name="T40" fmla="*/ 12 w 504"/>
                <a:gd name="T41" fmla="*/ 44 h 786"/>
                <a:gd name="T42" fmla="*/ 0 w 504"/>
                <a:gd name="T43" fmla="*/ 90 h 786"/>
                <a:gd name="T44" fmla="*/ 1 w 504"/>
                <a:gd name="T45" fmla="*/ 117 h 786"/>
                <a:gd name="T46" fmla="*/ 56 w 504"/>
                <a:gd name="T47" fmla="*/ 114 h 786"/>
                <a:gd name="T48" fmla="*/ 57 w 504"/>
                <a:gd name="T49" fmla="*/ 71 h 7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04" h="786">
                  <a:moveTo>
                    <a:pt x="172" y="212"/>
                  </a:moveTo>
                  <a:lnTo>
                    <a:pt x="222" y="159"/>
                  </a:lnTo>
                  <a:lnTo>
                    <a:pt x="312" y="192"/>
                  </a:lnTo>
                  <a:lnTo>
                    <a:pt x="304" y="281"/>
                  </a:lnTo>
                  <a:lnTo>
                    <a:pt x="196" y="350"/>
                  </a:lnTo>
                  <a:lnTo>
                    <a:pt x="176" y="545"/>
                  </a:lnTo>
                  <a:lnTo>
                    <a:pt x="196" y="606"/>
                  </a:lnTo>
                  <a:lnTo>
                    <a:pt x="160" y="673"/>
                  </a:lnTo>
                  <a:lnTo>
                    <a:pt x="168" y="742"/>
                  </a:lnTo>
                  <a:lnTo>
                    <a:pt x="245" y="786"/>
                  </a:lnTo>
                  <a:lnTo>
                    <a:pt x="344" y="754"/>
                  </a:lnTo>
                  <a:lnTo>
                    <a:pt x="376" y="673"/>
                  </a:lnTo>
                  <a:lnTo>
                    <a:pt x="336" y="596"/>
                  </a:lnTo>
                  <a:lnTo>
                    <a:pt x="380" y="553"/>
                  </a:lnTo>
                  <a:lnTo>
                    <a:pt x="380" y="445"/>
                  </a:lnTo>
                  <a:lnTo>
                    <a:pt x="492" y="354"/>
                  </a:lnTo>
                  <a:lnTo>
                    <a:pt x="504" y="216"/>
                  </a:lnTo>
                  <a:lnTo>
                    <a:pt x="432" y="68"/>
                  </a:lnTo>
                  <a:lnTo>
                    <a:pt x="288" y="0"/>
                  </a:lnTo>
                  <a:lnTo>
                    <a:pt x="128" y="44"/>
                  </a:lnTo>
                  <a:lnTo>
                    <a:pt x="35" y="133"/>
                  </a:lnTo>
                  <a:lnTo>
                    <a:pt x="0" y="269"/>
                  </a:lnTo>
                  <a:lnTo>
                    <a:pt x="4" y="350"/>
                  </a:lnTo>
                  <a:lnTo>
                    <a:pt x="168" y="341"/>
                  </a:lnTo>
                  <a:lnTo>
                    <a:pt x="172" y="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Freeform 99"/>
            <p:cNvSpPr>
              <a:spLocks/>
            </p:cNvSpPr>
            <p:nvPr/>
          </p:nvSpPr>
          <p:spPr bwMode="auto">
            <a:xfrm>
              <a:off x="1622" y="2244"/>
              <a:ext cx="150" cy="183"/>
            </a:xfrm>
            <a:custGeom>
              <a:avLst/>
              <a:gdLst>
                <a:gd name="T0" fmla="*/ 0 w 448"/>
                <a:gd name="T1" fmla="*/ 93 h 548"/>
                <a:gd name="T2" fmla="*/ 22 w 448"/>
                <a:gd name="T3" fmla="*/ 88 h 548"/>
                <a:gd name="T4" fmla="*/ 34 w 448"/>
                <a:gd name="T5" fmla="*/ 93 h 548"/>
                <a:gd name="T6" fmla="*/ 33 w 448"/>
                <a:gd name="T7" fmla="*/ 67 h 548"/>
                <a:gd name="T8" fmla="*/ 43 w 448"/>
                <a:gd name="T9" fmla="*/ 39 h 548"/>
                <a:gd name="T10" fmla="*/ 79 w 448"/>
                <a:gd name="T11" fmla="*/ 28 h 548"/>
                <a:gd name="T12" fmla="*/ 96 w 448"/>
                <a:gd name="T13" fmla="*/ 40 h 548"/>
                <a:gd name="T14" fmla="*/ 115 w 448"/>
                <a:gd name="T15" fmla="*/ 59 h 548"/>
                <a:gd name="T16" fmla="*/ 109 w 448"/>
                <a:gd name="T17" fmla="*/ 91 h 548"/>
                <a:gd name="T18" fmla="*/ 75 w 448"/>
                <a:gd name="T19" fmla="*/ 106 h 548"/>
                <a:gd name="T20" fmla="*/ 66 w 448"/>
                <a:gd name="T21" fmla="*/ 129 h 548"/>
                <a:gd name="T22" fmla="*/ 68 w 448"/>
                <a:gd name="T23" fmla="*/ 152 h 548"/>
                <a:gd name="T24" fmla="*/ 64 w 448"/>
                <a:gd name="T25" fmla="*/ 183 h 548"/>
                <a:gd name="T26" fmla="*/ 98 w 448"/>
                <a:gd name="T27" fmla="*/ 183 h 548"/>
                <a:gd name="T28" fmla="*/ 103 w 448"/>
                <a:gd name="T29" fmla="*/ 160 h 548"/>
                <a:gd name="T30" fmla="*/ 100 w 448"/>
                <a:gd name="T31" fmla="*/ 133 h 548"/>
                <a:gd name="T32" fmla="*/ 122 w 448"/>
                <a:gd name="T33" fmla="*/ 118 h 548"/>
                <a:gd name="T34" fmla="*/ 137 w 448"/>
                <a:gd name="T35" fmla="*/ 110 h 548"/>
                <a:gd name="T36" fmla="*/ 150 w 448"/>
                <a:gd name="T37" fmla="*/ 75 h 548"/>
                <a:gd name="T38" fmla="*/ 139 w 448"/>
                <a:gd name="T39" fmla="*/ 38 h 548"/>
                <a:gd name="T40" fmla="*/ 101 w 448"/>
                <a:gd name="T41" fmla="*/ 0 h 548"/>
                <a:gd name="T42" fmla="*/ 56 w 448"/>
                <a:gd name="T43" fmla="*/ 3 h 548"/>
                <a:gd name="T44" fmla="*/ 19 w 448"/>
                <a:gd name="T45" fmla="*/ 26 h 548"/>
                <a:gd name="T46" fmla="*/ 3 w 448"/>
                <a:gd name="T47" fmla="*/ 54 h 548"/>
                <a:gd name="T48" fmla="*/ 0 w 448"/>
                <a:gd name="T49" fmla="*/ 93 h 5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8" h="548">
                  <a:moveTo>
                    <a:pt x="0" y="277"/>
                  </a:moveTo>
                  <a:lnTo>
                    <a:pt x="65" y="265"/>
                  </a:lnTo>
                  <a:lnTo>
                    <a:pt x="102" y="277"/>
                  </a:lnTo>
                  <a:lnTo>
                    <a:pt x="99" y="201"/>
                  </a:lnTo>
                  <a:lnTo>
                    <a:pt x="127" y="117"/>
                  </a:lnTo>
                  <a:lnTo>
                    <a:pt x="236" y="85"/>
                  </a:lnTo>
                  <a:lnTo>
                    <a:pt x="287" y="121"/>
                  </a:lnTo>
                  <a:lnTo>
                    <a:pt x="343" y="176"/>
                  </a:lnTo>
                  <a:lnTo>
                    <a:pt x="327" y="273"/>
                  </a:lnTo>
                  <a:lnTo>
                    <a:pt x="224" y="318"/>
                  </a:lnTo>
                  <a:lnTo>
                    <a:pt x="196" y="385"/>
                  </a:lnTo>
                  <a:lnTo>
                    <a:pt x="204" y="454"/>
                  </a:lnTo>
                  <a:lnTo>
                    <a:pt x="191" y="548"/>
                  </a:lnTo>
                  <a:lnTo>
                    <a:pt x="294" y="548"/>
                  </a:lnTo>
                  <a:lnTo>
                    <a:pt x="307" y="478"/>
                  </a:lnTo>
                  <a:lnTo>
                    <a:pt x="299" y="397"/>
                  </a:lnTo>
                  <a:lnTo>
                    <a:pt x="363" y="354"/>
                  </a:lnTo>
                  <a:lnTo>
                    <a:pt x="410" y="330"/>
                  </a:lnTo>
                  <a:lnTo>
                    <a:pt x="448" y="225"/>
                  </a:lnTo>
                  <a:lnTo>
                    <a:pt x="414" y="113"/>
                  </a:lnTo>
                  <a:lnTo>
                    <a:pt x="303" y="0"/>
                  </a:lnTo>
                  <a:lnTo>
                    <a:pt x="167" y="9"/>
                  </a:lnTo>
                  <a:lnTo>
                    <a:pt x="58" y="77"/>
                  </a:lnTo>
                  <a:lnTo>
                    <a:pt x="10" y="16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Freeform 100"/>
            <p:cNvSpPr>
              <a:spLocks/>
            </p:cNvSpPr>
            <p:nvPr/>
          </p:nvSpPr>
          <p:spPr bwMode="auto">
            <a:xfrm>
              <a:off x="1677" y="2441"/>
              <a:ext cx="48" cy="41"/>
            </a:xfrm>
            <a:custGeom>
              <a:avLst/>
              <a:gdLst>
                <a:gd name="T0" fmla="*/ 17 w 144"/>
                <a:gd name="T1" fmla="*/ 0 h 125"/>
                <a:gd name="T2" fmla="*/ 3 w 144"/>
                <a:gd name="T3" fmla="*/ 8 h 125"/>
                <a:gd name="T4" fmla="*/ 0 w 144"/>
                <a:gd name="T5" fmla="*/ 28 h 125"/>
                <a:gd name="T6" fmla="*/ 11 w 144"/>
                <a:gd name="T7" fmla="*/ 41 h 125"/>
                <a:gd name="T8" fmla="*/ 37 w 144"/>
                <a:gd name="T9" fmla="*/ 41 h 125"/>
                <a:gd name="T10" fmla="*/ 48 w 144"/>
                <a:gd name="T11" fmla="*/ 25 h 125"/>
                <a:gd name="T12" fmla="*/ 39 w 144"/>
                <a:gd name="T13" fmla="*/ 5 h 125"/>
                <a:gd name="T14" fmla="*/ 17 w 144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5">
                  <a:moveTo>
                    <a:pt x="51" y="0"/>
                  </a:moveTo>
                  <a:lnTo>
                    <a:pt x="10" y="23"/>
                  </a:lnTo>
                  <a:lnTo>
                    <a:pt x="0" y="84"/>
                  </a:lnTo>
                  <a:lnTo>
                    <a:pt x="32" y="125"/>
                  </a:lnTo>
                  <a:lnTo>
                    <a:pt x="112" y="125"/>
                  </a:lnTo>
                  <a:lnTo>
                    <a:pt x="144" y="76"/>
                  </a:lnTo>
                  <a:lnTo>
                    <a:pt x="116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53" name="Group 104"/>
          <p:cNvGrpSpPr>
            <a:grpSpLocks/>
          </p:cNvGrpSpPr>
          <p:nvPr/>
        </p:nvGrpSpPr>
        <p:grpSpPr bwMode="auto">
          <a:xfrm>
            <a:off x="3200400" y="3309938"/>
            <a:ext cx="266700" cy="415925"/>
            <a:chOff x="1613" y="2234"/>
            <a:chExt cx="168" cy="262"/>
          </a:xfrm>
        </p:grpSpPr>
        <p:sp>
          <p:nvSpPr>
            <p:cNvPr id="10262" name="Freeform 105"/>
            <p:cNvSpPr>
              <a:spLocks/>
            </p:cNvSpPr>
            <p:nvPr/>
          </p:nvSpPr>
          <p:spPr bwMode="auto">
            <a:xfrm>
              <a:off x="1613" y="2234"/>
              <a:ext cx="168" cy="262"/>
            </a:xfrm>
            <a:custGeom>
              <a:avLst/>
              <a:gdLst>
                <a:gd name="T0" fmla="*/ 57 w 504"/>
                <a:gd name="T1" fmla="*/ 71 h 786"/>
                <a:gd name="T2" fmla="*/ 74 w 504"/>
                <a:gd name="T3" fmla="*/ 53 h 786"/>
                <a:gd name="T4" fmla="*/ 104 w 504"/>
                <a:gd name="T5" fmla="*/ 64 h 786"/>
                <a:gd name="T6" fmla="*/ 101 w 504"/>
                <a:gd name="T7" fmla="*/ 94 h 786"/>
                <a:gd name="T8" fmla="*/ 65 w 504"/>
                <a:gd name="T9" fmla="*/ 117 h 786"/>
                <a:gd name="T10" fmla="*/ 59 w 504"/>
                <a:gd name="T11" fmla="*/ 182 h 786"/>
                <a:gd name="T12" fmla="*/ 65 w 504"/>
                <a:gd name="T13" fmla="*/ 202 h 786"/>
                <a:gd name="T14" fmla="*/ 53 w 504"/>
                <a:gd name="T15" fmla="*/ 224 h 786"/>
                <a:gd name="T16" fmla="*/ 56 w 504"/>
                <a:gd name="T17" fmla="*/ 247 h 786"/>
                <a:gd name="T18" fmla="*/ 82 w 504"/>
                <a:gd name="T19" fmla="*/ 262 h 786"/>
                <a:gd name="T20" fmla="*/ 115 w 504"/>
                <a:gd name="T21" fmla="*/ 251 h 786"/>
                <a:gd name="T22" fmla="*/ 125 w 504"/>
                <a:gd name="T23" fmla="*/ 224 h 786"/>
                <a:gd name="T24" fmla="*/ 112 w 504"/>
                <a:gd name="T25" fmla="*/ 199 h 786"/>
                <a:gd name="T26" fmla="*/ 127 w 504"/>
                <a:gd name="T27" fmla="*/ 184 h 786"/>
                <a:gd name="T28" fmla="*/ 127 w 504"/>
                <a:gd name="T29" fmla="*/ 148 h 786"/>
                <a:gd name="T30" fmla="*/ 164 w 504"/>
                <a:gd name="T31" fmla="*/ 118 h 786"/>
                <a:gd name="T32" fmla="*/ 168 w 504"/>
                <a:gd name="T33" fmla="*/ 72 h 786"/>
                <a:gd name="T34" fmla="*/ 144 w 504"/>
                <a:gd name="T35" fmla="*/ 23 h 786"/>
                <a:gd name="T36" fmla="*/ 96 w 504"/>
                <a:gd name="T37" fmla="*/ 0 h 786"/>
                <a:gd name="T38" fmla="*/ 43 w 504"/>
                <a:gd name="T39" fmla="*/ 15 h 786"/>
                <a:gd name="T40" fmla="*/ 12 w 504"/>
                <a:gd name="T41" fmla="*/ 44 h 786"/>
                <a:gd name="T42" fmla="*/ 0 w 504"/>
                <a:gd name="T43" fmla="*/ 90 h 786"/>
                <a:gd name="T44" fmla="*/ 1 w 504"/>
                <a:gd name="T45" fmla="*/ 117 h 786"/>
                <a:gd name="T46" fmla="*/ 56 w 504"/>
                <a:gd name="T47" fmla="*/ 114 h 786"/>
                <a:gd name="T48" fmla="*/ 57 w 504"/>
                <a:gd name="T49" fmla="*/ 71 h 7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04" h="786">
                  <a:moveTo>
                    <a:pt x="172" y="212"/>
                  </a:moveTo>
                  <a:lnTo>
                    <a:pt x="222" y="159"/>
                  </a:lnTo>
                  <a:lnTo>
                    <a:pt x="312" y="192"/>
                  </a:lnTo>
                  <a:lnTo>
                    <a:pt x="304" y="281"/>
                  </a:lnTo>
                  <a:lnTo>
                    <a:pt x="196" y="350"/>
                  </a:lnTo>
                  <a:lnTo>
                    <a:pt x="176" y="545"/>
                  </a:lnTo>
                  <a:lnTo>
                    <a:pt x="196" y="606"/>
                  </a:lnTo>
                  <a:lnTo>
                    <a:pt x="160" y="673"/>
                  </a:lnTo>
                  <a:lnTo>
                    <a:pt x="168" y="742"/>
                  </a:lnTo>
                  <a:lnTo>
                    <a:pt x="245" y="786"/>
                  </a:lnTo>
                  <a:lnTo>
                    <a:pt x="344" y="754"/>
                  </a:lnTo>
                  <a:lnTo>
                    <a:pt x="376" y="673"/>
                  </a:lnTo>
                  <a:lnTo>
                    <a:pt x="336" y="596"/>
                  </a:lnTo>
                  <a:lnTo>
                    <a:pt x="380" y="553"/>
                  </a:lnTo>
                  <a:lnTo>
                    <a:pt x="380" y="445"/>
                  </a:lnTo>
                  <a:lnTo>
                    <a:pt x="492" y="354"/>
                  </a:lnTo>
                  <a:lnTo>
                    <a:pt x="504" y="216"/>
                  </a:lnTo>
                  <a:lnTo>
                    <a:pt x="432" y="68"/>
                  </a:lnTo>
                  <a:lnTo>
                    <a:pt x="288" y="0"/>
                  </a:lnTo>
                  <a:lnTo>
                    <a:pt x="128" y="44"/>
                  </a:lnTo>
                  <a:lnTo>
                    <a:pt x="35" y="133"/>
                  </a:lnTo>
                  <a:lnTo>
                    <a:pt x="0" y="269"/>
                  </a:lnTo>
                  <a:lnTo>
                    <a:pt x="4" y="350"/>
                  </a:lnTo>
                  <a:lnTo>
                    <a:pt x="168" y="341"/>
                  </a:lnTo>
                  <a:lnTo>
                    <a:pt x="172" y="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Freeform 106"/>
            <p:cNvSpPr>
              <a:spLocks/>
            </p:cNvSpPr>
            <p:nvPr/>
          </p:nvSpPr>
          <p:spPr bwMode="auto">
            <a:xfrm>
              <a:off x="1622" y="2244"/>
              <a:ext cx="150" cy="183"/>
            </a:xfrm>
            <a:custGeom>
              <a:avLst/>
              <a:gdLst>
                <a:gd name="T0" fmla="*/ 0 w 448"/>
                <a:gd name="T1" fmla="*/ 93 h 548"/>
                <a:gd name="T2" fmla="*/ 22 w 448"/>
                <a:gd name="T3" fmla="*/ 88 h 548"/>
                <a:gd name="T4" fmla="*/ 34 w 448"/>
                <a:gd name="T5" fmla="*/ 93 h 548"/>
                <a:gd name="T6" fmla="*/ 33 w 448"/>
                <a:gd name="T7" fmla="*/ 67 h 548"/>
                <a:gd name="T8" fmla="*/ 43 w 448"/>
                <a:gd name="T9" fmla="*/ 39 h 548"/>
                <a:gd name="T10" fmla="*/ 79 w 448"/>
                <a:gd name="T11" fmla="*/ 28 h 548"/>
                <a:gd name="T12" fmla="*/ 96 w 448"/>
                <a:gd name="T13" fmla="*/ 40 h 548"/>
                <a:gd name="T14" fmla="*/ 115 w 448"/>
                <a:gd name="T15" fmla="*/ 59 h 548"/>
                <a:gd name="T16" fmla="*/ 109 w 448"/>
                <a:gd name="T17" fmla="*/ 91 h 548"/>
                <a:gd name="T18" fmla="*/ 75 w 448"/>
                <a:gd name="T19" fmla="*/ 106 h 548"/>
                <a:gd name="T20" fmla="*/ 66 w 448"/>
                <a:gd name="T21" fmla="*/ 129 h 548"/>
                <a:gd name="T22" fmla="*/ 68 w 448"/>
                <a:gd name="T23" fmla="*/ 152 h 548"/>
                <a:gd name="T24" fmla="*/ 64 w 448"/>
                <a:gd name="T25" fmla="*/ 183 h 548"/>
                <a:gd name="T26" fmla="*/ 98 w 448"/>
                <a:gd name="T27" fmla="*/ 183 h 548"/>
                <a:gd name="T28" fmla="*/ 103 w 448"/>
                <a:gd name="T29" fmla="*/ 160 h 548"/>
                <a:gd name="T30" fmla="*/ 100 w 448"/>
                <a:gd name="T31" fmla="*/ 133 h 548"/>
                <a:gd name="T32" fmla="*/ 122 w 448"/>
                <a:gd name="T33" fmla="*/ 118 h 548"/>
                <a:gd name="T34" fmla="*/ 137 w 448"/>
                <a:gd name="T35" fmla="*/ 110 h 548"/>
                <a:gd name="T36" fmla="*/ 150 w 448"/>
                <a:gd name="T37" fmla="*/ 75 h 548"/>
                <a:gd name="T38" fmla="*/ 139 w 448"/>
                <a:gd name="T39" fmla="*/ 38 h 548"/>
                <a:gd name="T40" fmla="*/ 101 w 448"/>
                <a:gd name="T41" fmla="*/ 0 h 548"/>
                <a:gd name="T42" fmla="*/ 56 w 448"/>
                <a:gd name="T43" fmla="*/ 3 h 548"/>
                <a:gd name="T44" fmla="*/ 19 w 448"/>
                <a:gd name="T45" fmla="*/ 26 h 548"/>
                <a:gd name="T46" fmla="*/ 3 w 448"/>
                <a:gd name="T47" fmla="*/ 54 h 548"/>
                <a:gd name="T48" fmla="*/ 0 w 448"/>
                <a:gd name="T49" fmla="*/ 93 h 5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8" h="548">
                  <a:moveTo>
                    <a:pt x="0" y="277"/>
                  </a:moveTo>
                  <a:lnTo>
                    <a:pt x="65" y="265"/>
                  </a:lnTo>
                  <a:lnTo>
                    <a:pt x="102" y="277"/>
                  </a:lnTo>
                  <a:lnTo>
                    <a:pt x="99" y="201"/>
                  </a:lnTo>
                  <a:lnTo>
                    <a:pt x="127" y="117"/>
                  </a:lnTo>
                  <a:lnTo>
                    <a:pt x="236" y="85"/>
                  </a:lnTo>
                  <a:lnTo>
                    <a:pt x="287" y="121"/>
                  </a:lnTo>
                  <a:lnTo>
                    <a:pt x="343" y="176"/>
                  </a:lnTo>
                  <a:lnTo>
                    <a:pt x="327" y="273"/>
                  </a:lnTo>
                  <a:lnTo>
                    <a:pt x="224" y="318"/>
                  </a:lnTo>
                  <a:lnTo>
                    <a:pt x="196" y="385"/>
                  </a:lnTo>
                  <a:lnTo>
                    <a:pt x="204" y="454"/>
                  </a:lnTo>
                  <a:lnTo>
                    <a:pt x="191" y="548"/>
                  </a:lnTo>
                  <a:lnTo>
                    <a:pt x="294" y="548"/>
                  </a:lnTo>
                  <a:lnTo>
                    <a:pt x="307" y="478"/>
                  </a:lnTo>
                  <a:lnTo>
                    <a:pt x="299" y="397"/>
                  </a:lnTo>
                  <a:lnTo>
                    <a:pt x="363" y="354"/>
                  </a:lnTo>
                  <a:lnTo>
                    <a:pt x="410" y="330"/>
                  </a:lnTo>
                  <a:lnTo>
                    <a:pt x="448" y="225"/>
                  </a:lnTo>
                  <a:lnTo>
                    <a:pt x="414" y="113"/>
                  </a:lnTo>
                  <a:lnTo>
                    <a:pt x="303" y="0"/>
                  </a:lnTo>
                  <a:lnTo>
                    <a:pt x="167" y="9"/>
                  </a:lnTo>
                  <a:lnTo>
                    <a:pt x="58" y="77"/>
                  </a:lnTo>
                  <a:lnTo>
                    <a:pt x="10" y="16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Freeform 107"/>
            <p:cNvSpPr>
              <a:spLocks/>
            </p:cNvSpPr>
            <p:nvPr/>
          </p:nvSpPr>
          <p:spPr bwMode="auto">
            <a:xfrm>
              <a:off x="1677" y="2441"/>
              <a:ext cx="48" cy="41"/>
            </a:xfrm>
            <a:custGeom>
              <a:avLst/>
              <a:gdLst>
                <a:gd name="T0" fmla="*/ 17 w 144"/>
                <a:gd name="T1" fmla="*/ 0 h 125"/>
                <a:gd name="T2" fmla="*/ 3 w 144"/>
                <a:gd name="T3" fmla="*/ 8 h 125"/>
                <a:gd name="T4" fmla="*/ 0 w 144"/>
                <a:gd name="T5" fmla="*/ 28 h 125"/>
                <a:gd name="T6" fmla="*/ 11 w 144"/>
                <a:gd name="T7" fmla="*/ 41 h 125"/>
                <a:gd name="T8" fmla="*/ 37 w 144"/>
                <a:gd name="T9" fmla="*/ 41 h 125"/>
                <a:gd name="T10" fmla="*/ 48 w 144"/>
                <a:gd name="T11" fmla="*/ 25 h 125"/>
                <a:gd name="T12" fmla="*/ 39 w 144"/>
                <a:gd name="T13" fmla="*/ 5 h 125"/>
                <a:gd name="T14" fmla="*/ 17 w 144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5">
                  <a:moveTo>
                    <a:pt x="51" y="0"/>
                  </a:moveTo>
                  <a:lnTo>
                    <a:pt x="10" y="23"/>
                  </a:lnTo>
                  <a:lnTo>
                    <a:pt x="0" y="84"/>
                  </a:lnTo>
                  <a:lnTo>
                    <a:pt x="32" y="125"/>
                  </a:lnTo>
                  <a:lnTo>
                    <a:pt x="112" y="125"/>
                  </a:lnTo>
                  <a:lnTo>
                    <a:pt x="144" y="76"/>
                  </a:lnTo>
                  <a:lnTo>
                    <a:pt x="116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4" name="Line 108"/>
          <p:cNvSpPr>
            <a:spLocks noChangeShapeType="1"/>
          </p:cNvSpPr>
          <p:nvPr/>
        </p:nvSpPr>
        <p:spPr bwMode="auto">
          <a:xfrm flipH="1">
            <a:off x="1524000" y="3767138"/>
            <a:ext cx="2057400" cy="8382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55" name="Oval 110" descr="Solid diamond"/>
          <p:cNvSpPr>
            <a:spLocks noChangeAspect="1" noChangeArrowheads="1"/>
          </p:cNvSpPr>
          <p:nvPr/>
        </p:nvSpPr>
        <p:spPr bwMode="auto">
          <a:xfrm>
            <a:off x="5181600" y="4070350"/>
            <a:ext cx="381000" cy="381000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aphicFrame>
        <p:nvGraphicFramePr>
          <p:cNvPr id="10256" name="Object 111"/>
          <p:cNvGraphicFramePr>
            <a:graphicFrameLocks noChangeAspect="1"/>
          </p:cNvGraphicFramePr>
          <p:nvPr/>
        </p:nvGraphicFramePr>
        <p:xfrm>
          <a:off x="5638800" y="3994150"/>
          <a:ext cx="4603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Equation" r:id="rId6" imgW="152334" imgH="393529" progId="Equation.3">
                  <p:embed/>
                </p:oleObj>
              </mc:Choice>
              <mc:Fallback>
                <p:oleObj name="Equation" r:id="rId6" imgW="152334" imgH="393529" progId="Equation.3">
                  <p:embed/>
                  <p:pic>
                    <p:nvPicPr>
                      <p:cNvPr id="10256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994150"/>
                        <a:ext cx="4603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7" name="Oval 112" descr="Wide downward diagonal"/>
          <p:cNvSpPr>
            <a:spLocks noChangeAspect="1" noChangeArrowheads="1"/>
          </p:cNvSpPr>
          <p:nvPr/>
        </p:nvSpPr>
        <p:spPr bwMode="auto">
          <a:xfrm>
            <a:off x="5257800" y="5975350"/>
            <a:ext cx="381000" cy="381000"/>
          </a:xfrm>
          <a:prstGeom prst="ellips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aphicFrame>
        <p:nvGraphicFramePr>
          <p:cNvPr id="10258" name="Object 113"/>
          <p:cNvGraphicFramePr>
            <a:graphicFrameLocks noChangeAspect="1"/>
          </p:cNvGraphicFramePr>
          <p:nvPr/>
        </p:nvGraphicFramePr>
        <p:xfrm>
          <a:off x="5715000" y="5365750"/>
          <a:ext cx="4603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" name="Equation" r:id="rId8" imgW="152334" imgH="393529" progId="Equation.3">
                  <p:embed/>
                </p:oleObj>
              </mc:Choice>
              <mc:Fallback>
                <p:oleObj name="Equation" r:id="rId8" imgW="152334" imgH="393529" progId="Equation.3">
                  <p:embed/>
                  <p:pic>
                    <p:nvPicPr>
                      <p:cNvPr id="1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65750"/>
                        <a:ext cx="4603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9" name="Line 114"/>
          <p:cNvSpPr>
            <a:spLocks noChangeShapeType="1"/>
          </p:cNvSpPr>
          <p:nvPr/>
        </p:nvSpPr>
        <p:spPr bwMode="auto">
          <a:xfrm flipV="1">
            <a:off x="4572000" y="4603750"/>
            <a:ext cx="838200" cy="6858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60" name="Line 115"/>
          <p:cNvSpPr>
            <a:spLocks noChangeShapeType="1"/>
          </p:cNvSpPr>
          <p:nvPr/>
        </p:nvSpPr>
        <p:spPr bwMode="auto">
          <a:xfrm>
            <a:off x="4572000" y="5289550"/>
            <a:ext cx="838200" cy="6096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93" name="Rectangle 117"/>
          <p:cNvSpPr>
            <a:spLocks noChangeArrowheads="1"/>
          </p:cNvSpPr>
          <p:nvPr/>
        </p:nvSpPr>
        <p:spPr bwMode="auto">
          <a:xfrm>
            <a:off x="6324600" y="3429000"/>
            <a:ext cx="2590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Definisi</a:t>
            </a:r>
            <a:r>
              <a:rPr lang="en-US" altLang="ja-JP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Percobaan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ja-JP" sz="16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experiment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Ruang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sampel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ja-JP" sz="16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sample space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Anggota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ruang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sampel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ja-JP" sz="16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sample points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ja-JP" sz="16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event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Peluang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en-US" altLang="ja-JP" sz="1600" i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 of event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83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 </a:t>
            </a:r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en-US" smtClean="0"/>
              <a:t>( 5 </a:t>
            </a:r>
            <a:r>
              <a:rPr lang="en-US" dirty="0" smtClean="0"/>
              <a:t>– 6 orang)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Buatlah</a:t>
            </a:r>
            <a:r>
              <a:rPr lang="en-US" dirty="0" smtClean="0"/>
              <a:t> PPT yang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 err="1" smtClean="0"/>
              <a:t>probalistik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,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internet (</a:t>
            </a:r>
            <a:r>
              <a:rPr lang="en-US" dirty="0" err="1" smtClean="0"/>
              <a:t>sertakan</a:t>
            </a:r>
            <a:r>
              <a:rPr lang="en-US" dirty="0" smtClean="0"/>
              <a:t> URL).</a:t>
            </a:r>
          </a:p>
          <a:p>
            <a:r>
              <a:rPr lang="en-US" dirty="0" err="1" smtClean="0"/>
              <a:t>Kategori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err="1" smtClean="0"/>
              <a:t>Probabilistik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 smtClean="0"/>
              <a:t>Probabilistik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dirty="0" err="1" smtClean="0"/>
              <a:t>majemuk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 smtClean="0"/>
              <a:t>lepas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 smtClean="0"/>
              <a:t>bebas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Probabilistik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 smtClean="0"/>
              <a:t>bersyarat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AFD11820-3263-4697-840D-DD729ACCAD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id-ID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Kosa</a:t>
            </a:r>
            <a:r>
              <a:rPr lang="en-US" altLang="id-ID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kata </a:t>
            </a:r>
            <a:r>
              <a:rPr lang="en-US" altLang="id-ID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Teori</a:t>
            </a:r>
            <a:r>
              <a:rPr lang="en-US" altLang="id-ID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id-ID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Probabilitas</a:t>
            </a:r>
            <a:endParaRPr lang="en-US" altLang="id-ID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id-ID" sz="2400" dirty="0" err="1" smtClean="0"/>
              <a:t>Percobaan</a:t>
            </a:r>
            <a:endParaRPr lang="en-US" altLang="id-ID" sz="2400" dirty="0" smtClean="0"/>
          </a:p>
          <a:p>
            <a:pPr lvl="1">
              <a:lnSpc>
                <a:spcPct val="90000"/>
              </a:lnSpc>
            </a:pPr>
            <a:r>
              <a:rPr lang="en-US" altLang="id-ID" sz="2000" dirty="0" err="1" smtClean="0"/>
              <a:t>Suatu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kegiatan</a:t>
            </a:r>
            <a:r>
              <a:rPr lang="en-US" altLang="id-ID" sz="2000" dirty="0" smtClean="0"/>
              <a:t> yang </a:t>
            </a:r>
            <a:r>
              <a:rPr lang="en-US" altLang="id-ID" sz="2000" dirty="0" err="1" smtClean="0"/>
              <a:t>belum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diketahui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hasilnya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dengan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pasti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untuk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pengamatan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statistika</a:t>
            </a:r>
            <a:r>
              <a:rPr lang="en-US" altLang="id-ID" sz="20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GB" altLang="id-ID" sz="2400" dirty="0" err="1" smtClean="0"/>
              <a:t>Ruang</a:t>
            </a:r>
            <a:r>
              <a:rPr lang="en-GB" altLang="id-ID" sz="2400" dirty="0" smtClean="0"/>
              <a:t> </a:t>
            </a:r>
            <a:r>
              <a:rPr lang="en-GB" altLang="id-ID" sz="2400" dirty="0" err="1" smtClean="0"/>
              <a:t>sampel</a:t>
            </a:r>
            <a:endParaRPr lang="en-US" altLang="id-ID" sz="2400" dirty="0" smtClean="0"/>
          </a:p>
          <a:p>
            <a:pPr lvl="1">
              <a:lnSpc>
                <a:spcPct val="90000"/>
              </a:lnSpc>
            </a:pPr>
            <a:r>
              <a:rPr lang="en-GB" altLang="id-ID" sz="2000" dirty="0" err="1" smtClean="0"/>
              <a:t>himpunan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semua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hasil</a:t>
            </a:r>
            <a:r>
              <a:rPr lang="en-GB" altLang="id-ID" sz="2000" dirty="0" smtClean="0"/>
              <a:t> yang </a:t>
            </a:r>
            <a:r>
              <a:rPr lang="en-GB" altLang="id-ID" sz="2000" dirty="0" err="1" smtClean="0"/>
              <a:t>mungkin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dari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suatu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percobaan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statistika</a:t>
            </a:r>
            <a:endParaRPr lang="en-US" altLang="id-ID" sz="2000" dirty="0" smtClean="0"/>
          </a:p>
          <a:p>
            <a:pPr lvl="1">
              <a:lnSpc>
                <a:spcPct val="90000"/>
              </a:lnSpc>
            </a:pPr>
            <a:r>
              <a:rPr lang="en-US" altLang="id-ID" sz="2000" dirty="0" err="1" smtClean="0"/>
              <a:t>setiap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kemungkinan</a:t>
            </a:r>
            <a:r>
              <a:rPr lang="en-US" altLang="id-ID" sz="2000" dirty="0" smtClean="0"/>
              <a:t> yang </a:t>
            </a:r>
            <a:r>
              <a:rPr lang="en-US" altLang="id-ID" sz="2000" dirty="0" err="1" smtClean="0"/>
              <a:t>dapat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terjadi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disebut</a:t>
            </a:r>
            <a:r>
              <a:rPr lang="en-US" altLang="id-ID" sz="2000" dirty="0" smtClean="0"/>
              <a:t> a</a:t>
            </a:r>
            <a:r>
              <a:rPr lang="en-GB" altLang="id-ID" sz="2000" dirty="0" err="1" smtClean="0"/>
              <a:t>nggota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ruang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sampel</a:t>
            </a:r>
            <a:r>
              <a:rPr lang="en-US" altLang="id-ID" sz="2000" dirty="0" smtClean="0"/>
              <a:t> (sample points)</a:t>
            </a:r>
            <a:endParaRPr lang="en-GB" altLang="id-ID" sz="2000" dirty="0" smtClean="0"/>
          </a:p>
          <a:p>
            <a:pPr>
              <a:lnSpc>
                <a:spcPct val="90000"/>
              </a:lnSpc>
            </a:pPr>
            <a:r>
              <a:rPr lang="en-GB" altLang="id-ID" sz="2400" dirty="0" err="1" smtClean="0"/>
              <a:t>Kejadian</a:t>
            </a:r>
            <a:endParaRPr lang="en-US" altLang="id-ID" sz="2400" dirty="0" smtClean="0"/>
          </a:p>
          <a:p>
            <a:pPr lvl="1">
              <a:lnSpc>
                <a:spcPct val="90000"/>
              </a:lnSpc>
            </a:pPr>
            <a:r>
              <a:rPr lang="en-GB" altLang="id-ID" sz="2000" dirty="0" err="1" smtClean="0"/>
              <a:t>himpunan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bagian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dari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ruang</a:t>
            </a:r>
            <a:r>
              <a:rPr lang="en-GB" altLang="id-ID" sz="2000" dirty="0" smtClean="0"/>
              <a:t> </a:t>
            </a:r>
            <a:r>
              <a:rPr lang="en-US" altLang="id-ID" sz="2000" dirty="0" err="1" smtClean="0"/>
              <a:t>sampel</a:t>
            </a:r>
            <a:endParaRPr lang="en-US" altLang="id-ID" sz="2000" dirty="0" smtClean="0"/>
          </a:p>
          <a:p>
            <a:pPr>
              <a:lnSpc>
                <a:spcPct val="90000"/>
              </a:lnSpc>
            </a:pPr>
            <a:r>
              <a:rPr lang="en-GB" altLang="id-ID" sz="2400" dirty="0" err="1" smtClean="0"/>
              <a:t>Peluang</a:t>
            </a:r>
            <a:r>
              <a:rPr lang="en-GB" altLang="id-ID" sz="2400" dirty="0" smtClean="0"/>
              <a:t> </a:t>
            </a:r>
            <a:r>
              <a:rPr lang="en-GB" altLang="id-ID" sz="2400" dirty="0" err="1" smtClean="0"/>
              <a:t>suatu</a:t>
            </a:r>
            <a:r>
              <a:rPr lang="en-GB" altLang="id-ID" sz="2400" dirty="0" smtClean="0"/>
              <a:t> </a:t>
            </a:r>
            <a:r>
              <a:rPr lang="en-GB" altLang="id-ID" sz="2400" dirty="0" err="1" smtClean="0"/>
              <a:t>kejadian</a:t>
            </a:r>
            <a:r>
              <a:rPr lang="en-GB" altLang="id-ID" sz="2400" dirty="0" smtClean="0"/>
              <a:t> A</a:t>
            </a:r>
            <a:endParaRPr lang="en-US" altLang="id-ID" sz="2400" dirty="0" smtClean="0"/>
          </a:p>
          <a:p>
            <a:pPr lvl="1">
              <a:lnSpc>
                <a:spcPct val="90000"/>
              </a:lnSpc>
            </a:pPr>
            <a:r>
              <a:rPr lang="en-GB" altLang="id-ID" sz="2000" dirty="0" err="1" smtClean="0"/>
              <a:t>jumlah</a:t>
            </a:r>
            <a:r>
              <a:rPr lang="en-GB" altLang="id-ID" sz="2000" dirty="0" smtClean="0"/>
              <a:t> </a:t>
            </a:r>
            <a:r>
              <a:rPr lang="en-US" altLang="id-ID" sz="2000" dirty="0" err="1" smtClean="0"/>
              <a:t>anggota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himpunan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bagian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dari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ruang</a:t>
            </a:r>
            <a:r>
              <a:rPr lang="en-US" altLang="id-ID" sz="2000" dirty="0" smtClean="0"/>
              <a:t> </a:t>
            </a:r>
            <a:r>
              <a:rPr lang="en-US" altLang="id-ID" sz="2000" dirty="0" err="1" smtClean="0"/>
              <a:t>sampel</a:t>
            </a:r>
            <a:r>
              <a:rPr lang="en-US" altLang="id-ID" sz="2000" dirty="0" smtClean="0"/>
              <a:t> </a:t>
            </a:r>
            <a:r>
              <a:rPr lang="en-GB" altLang="id-ID" sz="2000" dirty="0" smtClean="0"/>
              <a:t>yang </a:t>
            </a:r>
            <a:r>
              <a:rPr lang="en-GB" altLang="id-ID" sz="2000" dirty="0" err="1" smtClean="0"/>
              <a:t>termasuk</a:t>
            </a:r>
            <a:r>
              <a:rPr lang="en-GB" altLang="id-ID" sz="2000" dirty="0" smtClean="0"/>
              <a:t> </a:t>
            </a:r>
            <a:r>
              <a:rPr lang="en-GB" altLang="id-ID" sz="2000" dirty="0" err="1" smtClean="0"/>
              <a:t>pada</a:t>
            </a:r>
            <a:r>
              <a:rPr lang="en-GB" altLang="id-ID" sz="2000" dirty="0" smtClean="0"/>
              <a:t> </a:t>
            </a:r>
            <a:r>
              <a:rPr lang="en-US" altLang="id-ID" sz="2000" dirty="0" err="1" smtClean="0"/>
              <a:t>kejadian</a:t>
            </a:r>
            <a:r>
              <a:rPr lang="en-US" altLang="id-ID" sz="2000" dirty="0" smtClean="0"/>
              <a:t> </a:t>
            </a:r>
            <a:r>
              <a:rPr lang="en-GB" altLang="id-ID" sz="2000" dirty="0" smtClean="0"/>
              <a:t>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F530-585F-4E06-BAE2-8324F7ED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5BD76-7AF3-4766-BD07-8427F1469D3B}" type="slidenum">
              <a:rPr lang="en-US" altLang="id-ID"/>
              <a:pPr>
                <a:defRPr/>
              </a:pPr>
              <a:t>8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760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447A9214-AD8D-4399-9EBA-6A551A2C1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id-ID">
                <a:solidFill>
                  <a:schemeClr val="tx1">
                    <a:lumMod val="85000"/>
                    <a:lumOff val="15000"/>
                  </a:schemeClr>
                </a:solidFill>
              </a:rPr>
              <a:t>Kosa kata Teori Probabilitas</a:t>
            </a: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1A0BDCAB-0C53-4718-8D80-A178DEBB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89F2A4-0A69-4463-9D3B-D12D286B56B0}" type="slidenum">
              <a:rPr lang="en-US" altLang="id-ID"/>
              <a:pPr>
                <a:defRPr/>
              </a:pPr>
              <a:t>9</a:t>
            </a:fld>
            <a:endParaRPr lang="en-US" altLang="id-ID"/>
          </a:p>
        </p:txBody>
      </p:sp>
      <p:sp>
        <p:nvSpPr>
          <p:cNvPr id="14341" name="Rectangle 66"/>
          <p:cNvSpPr>
            <a:spLocks noChangeArrowheads="1"/>
          </p:cNvSpPr>
          <p:nvPr/>
        </p:nvSpPr>
        <p:spPr bwMode="auto">
          <a:xfrm>
            <a:off x="2130425" y="3995738"/>
            <a:ext cx="2544763" cy="577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d-ID" sz="1600">
                <a:latin typeface="Tahoma" panose="020B0604030504040204" pitchFamily="34" charset="0"/>
              </a:rPr>
              <a:t>Probabilitas terambilnya kelereng merah atau biru!</a:t>
            </a:r>
          </a:p>
        </p:txBody>
      </p:sp>
      <p:sp>
        <p:nvSpPr>
          <p:cNvPr id="14342" name="Freeform 67"/>
          <p:cNvSpPr>
            <a:spLocks/>
          </p:cNvSpPr>
          <p:nvPr/>
        </p:nvSpPr>
        <p:spPr bwMode="auto">
          <a:xfrm>
            <a:off x="2057400" y="2057400"/>
            <a:ext cx="1905000" cy="766763"/>
          </a:xfrm>
          <a:custGeom>
            <a:avLst/>
            <a:gdLst>
              <a:gd name="T0" fmla="*/ 1586118 w 2987"/>
              <a:gd name="T1" fmla="*/ 160837 h 963"/>
              <a:gd name="T2" fmla="*/ 1523617 w 2987"/>
              <a:gd name="T3" fmla="*/ 121822 h 963"/>
              <a:gd name="T4" fmla="*/ 1437519 w 2987"/>
              <a:gd name="T5" fmla="*/ 100324 h 963"/>
              <a:gd name="T6" fmla="*/ 1315069 w 2987"/>
              <a:gd name="T7" fmla="*/ 89177 h 963"/>
              <a:gd name="T8" fmla="*/ 1179225 w 2987"/>
              <a:gd name="T9" fmla="*/ 101120 h 963"/>
              <a:gd name="T10" fmla="*/ 1102056 w 2987"/>
              <a:gd name="T11" fmla="*/ 76437 h 963"/>
              <a:gd name="T12" fmla="*/ 1013406 w 2987"/>
              <a:gd name="T13" fmla="*/ 27868 h 963"/>
              <a:gd name="T14" fmla="*/ 866721 w 2987"/>
              <a:gd name="T15" fmla="*/ 796 h 963"/>
              <a:gd name="T16" fmla="*/ 715571 w 2987"/>
              <a:gd name="T17" fmla="*/ 6370 h 963"/>
              <a:gd name="T18" fmla="*/ 574625 w 2987"/>
              <a:gd name="T19" fmla="*/ 43792 h 963"/>
              <a:gd name="T20" fmla="*/ 503196 w 2987"/>
              <a:gd name="T21" fmla="*/ 89973 h 963"/>
              <a:gd name="T22" fmla="*/ 440695 w 2987"/>
              <a:gd name="T23" fmla="*/ 109879 h 963"/>
              <a:gd name="T24" fmla="*/ 320157 w 2987"/>
              <a:gd name="T25" fmla="*/ 121822 h 963"/>
              <a:gd name="T26" fmla="*/ 239161 w 2987"/>
              <a:gd name="T27" fmla="*/ 168799 h 963"/>
              <a:gd name="T28" fmla="*/ 227682 w 2987"/>
              <a:gd name="T29" fmla="*/ 220554 h 963"/>
              <a:gd name="T30" fmla="*/ 156252 w 2987"/>
              <a:gd name="T31" fmla="*/ 223739 h 963"/>
              <a:gd name="T32" fmla="*/ 84823 w 2987"/>
              <a:gd name="T33" fmla="*/ 245237 h 963"/>
              <a:gd name="T34" fmla="*/ 45281 w 2987"/>
              <a:gd name="T35" fmla="*/ 269123 h 963"/>
              <a:gd name="T36" fmla="*/ 13393 w 2987"/>
              <a:gd name="T37" fmla="*/ 306546 h 963"/>
              <a:gd name="T38" fmla="*/ 17220 w 2987"/>
              <a:gd name="T39" fmla="*/ 338395 h 963"/>
              <a:gd name="T40" fmla="*/ 13393 w 2987"/>
              <a:gd name="T41" fmla="*/ 380595 h 963"/>
              <a:gd name="T42" fmla="*/ 1913 w 2987"/>
              <a:gd name="T43" fmla="*/ 421202 h 963"/>
              <a:gd name="T44" fmla="*/ 19133 w 2987"/>
              <a:gd name="T45" fmla="*/ 462606 h 963"/>
              <a:gd name="T46" fmla="*/ 11480 w 2987"/>
              <a:gd name="T47" fmla="*/ 507194 h 963"/>
              <a:gd name="T48" fmla="*/ 0 w 2987"/>
              <a:gd name="T49" fmla="*/ 546209 h 963"/>
              <a:gd name="T50" fmla="*/ 22322 w 2987"/>
              <a:gd name="T51" fmla="*/ 597167 h 963"/>
              <a:gd name="T52" fmla="*/ 79083 w 2987"/>
              <a:gd name="T53" fmla="*/ 633794 h 963"/>
              <a:gd name="T54" fmla="*/ 195793 w 2987"/>
              <a:gd name="T55" fmla="*/ 657680 h 963"/>
              <a:gd name="T56" fmla="*/ 286356 w 2987"/>
              <a:gd name="T57" fmla="*/ 642552 h 963"/>
              <a:gd name="T58" fmla="*/ 337377 w 2987"/>
              <a:gd name="T59" fmla="*/ 675994 h 963"/>
              <a:gd name="T60" fmla="*/ 403067 w 2987"/>
              <a:gd name="T61" fmla="*/ 697492 h 963"/>
              <a:gd name="T62" fmla="*/ 497456 w 2987"/>
              <a:gd name="T63" fmla="*/ 711824 h 963"/>
              <a:gd name="T64" fmla="*/ 606513 w 2987"/>
              <a:gd name="T65" fmla="*/ 703065 h 963"/>
              <a:gd name="T66" fmla="*/ 683683 w 2987"/>
              <a:gd name="T67" fmla="*/ 713416 h 963"/>
              <a:gd name="T68" fmla="*/ 744270 w 2987"/>
              <a:gd name="T69" fmla="*/ 740488 h 963"/>
              <a:gd name="T70" fmla="*/ 829093 w 2987"/>
              <a:gd name="T71" fmla="*/ 754820 h 963"/>
              <a:gd name="T72" fmla="*/ 910089 w 2987"/>
              <a:gd name="T73" fmla="*/ 750839 h 963"/>
              <a:gd name="T74" fmla="*/ 987258 w 2987"/>
              <a:gd name="T75" fmla="*/ 724563 h 963"/>
              <a:gd name="T76" fmla="*/ 1041468 w 2987"/>
              <a:gd name="T77" fmla="*/ 750839 h 963"/>
              <a:gd name="T78" fmla="*/ 1124377 w 2987"/>
              <a:gd name="T79" fmla="*/ 765967 h 963"/>
              <a:gd name="T80" fmla="*/ 1228333 w 2987"/>
              <a:gd name="T81" fmla="*/ 756412 h 963"/>
              <a:gd name="T82" fmla="*/ 1303589 w 2987"/>
              <a:gd name="T83" fmla="*/ 723767 h 963"/>
              <a:gd name="T84" fmla="*/ 1365452 w 2987"/>
              <a:gd name="T85" fmla="*/ 710231 h 963"/>
              <a:gd name="T86" fmla="*/ 1465581 w 2987"/>
              <a:gd name="T87" fmla="*/ 713416 h 963"/>
              <a:gd name="T88" fmla="*/ 1548490 w 2987"/>
              <a:gd name="T89" fmla="*/ 690326 h 963"/>
              <a:gd name="T90" fmla="*/ 1602700 w 2987"/>
              <a:gd name="T91" fmla="*/ 655292 h 963"/>
              <a:gd name="T92" fmla="*/ 1635226 w 2987"/>
              <a:gd name="T93" fmla="*/ 638571 h 963"/>
              <a:gd name="T94" fmla="*/ 1727064 w 2987"/>
              <a:gd name="T95" fmla="*/ 633794 h 963"/>
              <a:gd name="T96" fmla="*/ 1809973 w 2987"/>
              <a:gd name="T97" fmla="*/ 599556 h 963"/>
              <a:gd name="T98" fmla="*/ 1855254 w 2987"/>
              <a:gd name="T99" fmla="*/ 546209 h 963"/>
              <a:gd name="T100" fmla="*/ 1859081 w 2987"/>
              <a:gd name="T101" fmla="*/ 486492 h 963"/>
              <a:gd name="T102" fmla="*/ 1878214 w 2987"/>
              <a:gd name="T103" fmla="*/ 429961 h 963"/>
              <a:gd name="T104" fmla="*/ 1904362 w 2987"/>
              <a:gd name="T105" fmla="*/ 373429 h 963"/>
              <a:gd name="T106" fmla="*/ 1892882 w 2987"/>
              <a:gd name="T107" fmla="*/ 311323 h 963"/>
              <a:gd name="T108" fmla="*/ 1832933 w 2987"/>
              <a:gd name="T109" fmla="*/ 261957 h 963"/>
              <a:gd name="T110" fmla="*/ 1746197 w 2987"/>
              <a:gd name="T111" fmla="*/ 223739 h 963"/>
              <a:gd name="T112" fmla="*/ 1629486 w 2987"/>
              <a:gd name="T113" fmla="*/ 203833 h 963"/>
              <a:gd name="T114" fmla="*/ 1600787 w 2987"/>
              <a:gd name="T115" fmla="*/ 181539 h 96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87" h="963">
                <a:moveTo>
                  <a:pt x="2510" y="228"/>
                </a:moveTo>
                <a:lnTo>
                  <a:pt x="2487" y="202"/>
                </a:lnTo>
                <a:lnTo>
                  <a:pt x="2448" y="174"/>
                </a:lnTo>
                <a:lnTo>
                  <a:pt x="2389" y="153"/>
                </a:lnTo>
                <a:lnTo>
                  <a:pt x="2316" y="135"/>
                </a:lnTo>
                <a:lnTo>
                  <a:pt x="2254" y="126"/>
                </a:lnTo>
                <a:lnTo>
                  <a:pt x="2177" y="116"/>
                </a:lnTo>
                <a:lnTo>
                  <a:pt x="2062" y="112"/>
                </a:lnTo>
                <a:lnTo>
                  <a:pt x="1952" y="116"/>
                </a:lnTo>
                <a:lnTo>
                  <a:pt x="1849" y="127"/>
                </a:lnTo>
                <a:lnTo>
                  <a:pt x="1772" y="140"/>
                </a:lnTo>
                <a:lnTo>
                  <a:pt x="1728" y="96"/>
                </a:lnTo>
                <a:lnTo>
                  <a:pt x="1669" y="62"/>
                </a:lnTo>
                <a:lnTo>
                  <a:pt x="1589" y="35"/>
                </a:lnTo>
                <a:lnTo>
                  <a:pt x="1486" y="16"/>
                </a:lnTo>
                <a:lnTo>
                  <a:pt x="1359" y="1"/>
                </a:lnTo>
                <a:lnTo>
                  <a:pt x="1235" y="0"/>
                </a:lnTo>
                <a:lnTo>
                  <a:pt x="1122" y="8"/>
                </a:lnTo>
                <a:lnTo>
                  <a:pt x="995" y="25"/>
                </a:lnTo>
                <a:lnTo>
                  <a:pt x="901" y="55"/>
                </a:lnTo>
                <a:lnTo>
                  <a:pt x="833" y="85"/>
                </a:lnTo>
                <a:lnTo>
                  <a:pt x="789" y="113"/>
                </a:lnTo>
                <a:lnTo>
                  <a:pt x="780" y="150"/>
                </a:lnTo>
                <a:lnTo>
                  <a:pt x="691" y="138"/>
                </a:lnTo>
                <a:lnTo>
                  <a:pt x="588" y="142"/>
                </a:lnTo>
                <a:lnTo>
                  <a:pt x="502" y="153"/>
                </a:lnTo>
                <a:lnTo>
                  <a:pt x="428" y="178"/>
                </a:lnTo>
                <a:lnTo>
                  <a:pt x="375" y="212"/>
                </a:lnTo>
                <a:lnTo>
                  <a:pt x="354" y="250"/>
                </a:lnTo>
                <a:lnTo>
                  <a:pt x="357" y="277"/>
                </a:lnTo>
                <a:lnTo>
                  <a:pt x="307" y="274"/>
                </a:lnTo>
                <a:lnTo>
                  <a:pt x="245" y="281"/>
                </a:lnTo>
                <a:lnTo>
                  <a:pt x="183" y="294"/>
                </a:lnTo>
                <a:lnTo>
                  <a:pt x="133" y="308"/>
                </a:lnTo>
                <a:lnTo>
                  <a:pt x="100" y="321"/>
                </a:lnTo>
                <a:lnTo>
                  <a:pt x="71" y="338"/>
                </a:lnTo>
                <a:lnTo>
                  <a:pt x="38" y="359"/>
                </a:lnTo>
                <a:lnTo>
                  <a:pt x="21" y="385"/>
                </a:lnTo>
                <a:lnTo>
                  <a:pt x="18" y="404"/>
                </a:lnTo>
                <a:lnTo>
                  <a:pt x="27" y="425"/>
                </a:lnTo>
                <a:lnTo>
                  <a:pt x="47" y="451"/>
                </a:lnTo>
                <a:lnTo>
                  <a:pt x="21" y="478"/>
                </a:lnTo>
                <a:lnTo>
                  <a:pt x="9" y="502"/>
                </a:lnTo>
                <a:lnTo>
                  <a:pt x="3" y="529"/>
                </a:lnTo>
                <a:lnTo>
                  <a:pt x="18" y="562"/>
                </a:lnTo>
                <a:lnTo>
                  <a:pt x="30" y="581"/>
                </a:lnTo>
                <a:lnTo>
                  <a:pt x="62" y="605"/>
                </a:lnTo>
                <a:lnTo>
                  <a:pt x="18" y="637"/>
                </a:lnTo>
                <a:lnTo>
                  <a:pt x="3" y="658"/>
                </a:lnTo>
                <a:lnTo>
                  <a:pt x="0" y="686"/>
                </a:lnTo>
                <a:lnTo>
                  <a:pt x="9" y="716"/>
                </a:lnTo>
                <a:lnTo>
                  <a:pt x="35" y="750"/>
                </a:lnTo>
                <a:lnTo>
                  <a:pt x="71" y="774"/>
                </a:lnTo>
                <a:lnTo>
                  <a:pt x="124" y="796"/>
                </a:lnTo>
                <a:lnTo>
                  <a:pt x="213" y="818"/>
                </a:lnTo>
                <a:lnTo>
                  <a:pt x="307" y="826"/>
                </a:lnTo>
                <a:lnTo>
                  <a:pt x="393" y="819"/>
                </a:lnTo>
                <a:lnTo>
                  <a:pt x="449" y="807"/>
                </a:lnTo>
                <a:lnTo>
                  <a:pt x="487" y="831"/>
                </a:lnTo>
                <a:lnTo>
                  <a:pt x="529" y="849"/>
                </a:lnTo>
                <a:lnTo>
                  <a:pt x="564" y="861"/>
                </a:lnTo>
                <a:lnTo>
                  <a:pt x="632" y="876"/>
                </a:lnTo>
                <a:lnTo>
                  <a:pt x="691" y="887"/>
                </a:lnTo>
                <a:lnTo>
                  <a:pt x="780" y="894"/>
                </a:lnTo>
                <a:lnTo>
                  <a:pt x="865" y="893"/>
                </a:lnTo>
                <a:lnTo>
                  <a:pt x="951" y="883"/>
                </a:lnTo>
                <a:lnTo>
                  <a:pt x="1028" y="865"/>
                </a:lnTo>
                <a:lnTo>
                  <a:pt x="1072" y="896"/>
                </a:lnTo>
                <a:lnTo>
                  <a:pt x="1113" y="914"/>
                </a:lnTo>
                <a:lnTo>
                  <a:pt x="1167" y="930"/>
                </a:lnTo>
                <a:lnTo>
                  <a:pt x="1229" y="943"/>
                </a:lnTo>
                <a:lnTo>
                  <a:pt x="1300" y="948"/>
                </a:lnTo>
                <a:lnTo>
                  <a:pt x="1365" y="948"/>
                </a:lnTo>
                <a:lnTo>
                  <a:pt x="1427" y="943"/>
                </a:lnTo>
                <a:lnTo>
                  <a:pt x="1503" y="926"/>
                </a:lnTo>
                <a:lnTo>
                  <a:pt x="1548" y="910"/>
                </a:lnTo>
                <a:lnTo>
                  <a:pt x="1589" y="930"/>
                </a:lnTo>
                <a:lnTo>
                  <a:pt x="1633" y="943"/>
                </a:lnTo>
                <a:lnTo>
                  <a:pt x="1686" y="953"/>
                </a:lnTo>
                <a:lnTo>
                  <a:pt x="1763" y="962"/>
                </a:lnTo>
                <a:lnTo>
                  <a:pt x="1843" y="959"/>
                </a:lnTo>
                <a:lnTo>
                  <a:pt x="1926" y="950"/>
                </a:lnTo>
                <a:lnTo>
                  <a:pt x="1985" y="935"/>
                </a:lnTo>
                <a:lnTo>
                  <a:pt x="2044" y="909"/>
                </a:lnTo>
                <a:lnTo>
                  <a:pt x="2079" y="883"/>
                </a:lnTo>
                <a:lnTo>
                  <a:pt x="2141" y="892"/>
                </a:lnTo>
                <a:lnTo>
                  <a:pt x="2212" y="898"/>
                </a:lnTo>
                <a:lnTo>
                  <a:pt x="2298" y="896"/>
                </a:lnTo>
                <a:lnTo>
                  <a:pt x="2372" y="884"/>
                </a:lnTo>
                <a:lnTo>
                  <a:pt x="2428" y="867"/>
                </a:lnTo>
                <a:lnTo>
                  <a:pt x="2475" y="849"/>
                </a:lnTo>
                <a:lnTo>
                  <a:pt x="2513" y="823"/>
                </a:lnTo>
                <a:lnTo>
                  <a:pt x="2522" y="796"/>
                </a:lnTo>
                <a:lnTo>
                  <a:pt x="2564" y="802"/>
                </a:lnTo>
                <a:lnTo>
                  <a:pt x="2632" y="803"/>
                </a:lnTo>
                <a:lnTo>
                  <a:pt x="2708" y="796"/>
                </a:lnTo>
                <a:lnTo>
                  <a:pt x="2785" y="777"/>
                </a:lnTo>
                <a:lnTo>
                  <a:pt x="2838" y="753"/>
                </a:lnTo>
                <a:lnTo>
                  <a:pt x="2883" y="720"/>
                </a:lnTo>
                <a:lnTo>
                  <a:pt x="2909" y="686"/>
                </a:lnTo>
                <a:lnTo>
                  <a:pt x="2918" y="642"/>
                </a:lnTo>
                <a:lnTo>
                  <a:pt x="2915" y="611"/>
                </a:lnTo>
                <a:lnTo>
                  <a:pt x="2891" y="566"/>
                </a:lnTo>
                <a:lnTo>
                  <a:pt x="2945" y="540"/>
                </a:lnTo>
                <a:lnTo>
                  <a:pt x="2971" y="506"/>
                </a:lnTo>
                <a:lnTo>
                  <a:pt x="2986" y="469"/>
                </a:lnTo>
                <a:lnTo>
                  <a:pt x="2986" y="432"/>
                </a:lnTo>
                <a:lnTo>
                  <a:pt x="2968" y="391"/>
                </a:lnTo>
                <a:lnTo>
                  <a:pt x="2933" y="361"/>
                </a:lnTo>
                <a:lnTo>
                  <a:pt x="2874" y="329"/>
                </a:lnTo>
                <a:lnTo>
                  <a:pt x="2812" y="304"/>
                </a:lnTo>
                <a:lnTo>
                  <a:pt x="2738" y="281"/>
                </a:lnTo>
                <a:lnTo>
                  <a:pt x="2643" y="265"/>
                </a:lnTo>
                <a:lnTo>
                  <a:pt x="2555" y="256"/>
                </a:lnTo>
                <a:lnTo>
                  <a:pt x="2513" y="252"/>
                </a:lnTo>
                <a:lnTo>
                  <a:pt x="2510" y="228"/>
                </a:lnTo>
              </a:path>
            </a:pathLst>
          </a:custGeom>
          <a:solidFill>
            <a:srgbClr val="FFFF99"/>
          </a:solidFill>
          <a:ln w="127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43" name="Group 68"/>
          <p:cNvGrpSpPr>
            <a:grpSpLocks/>
          </p:cNvGrpSpPr>
          <p:nvPr/>
        </p:nvGrpSpPr>
        <p:grpSpPr bwMode="auto">
          <a:xfrm>
            <a:off x="301625" y="3309938"/>
            <a:ext cx="1676400" cy="1600200"/>
            <a:chOff x="816" y="2544"/>
            <a:chExt cx="1056" cy="1008"/>
          </a:xfrm>
        </p:grpSpPr>
        <p:sp>
          <p:nvSpPr>
            <p:cNvPr id="14412" name="Rectangle 69"/>
            <p:cNvSpPr>
              <a:spLocks noChangeArrowheads="1"/>
            </p:cNvSpPr>
            <p:nvPr/>
          </p:nvSpPr>
          <p:spPr bwMode="auto">
            <a:xfrm>
              <a:off x="816" y="2544"/>
              <a:ext cx="1056" cy="1008"/>
            </a:xfrm>
            <a:prstGeom prst="rect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413" name="Oval 70" descr="Solid diamond"/>
            <p:cNvSpPr>
              <a:spLocks noChangeAspect="1" noChangeArrowheads="1"/>
            </p:cNvSpPr>
            <p:nvPr/>
          </p:nvSpPr>
          <p:spPr bwMode="auto">
            <a:xfrm>
              <a:off x="1056" y="2736"/>
              <a:ext cx="265" cy="265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414" name="Oval 71" descr="Wide downward diagonal"/>
            <p:cNvSpPr>
              <a:spLocks noChangeAspect="1" noChangeArrowheads="1"/>
            </p:cNvSpPr>
            <p:nvPr/>
          </p:nvSpPr>
          <p:spPr bwMode="auto">
            <a:xfrm>
              <a:off x="1488" y="2784"/>
              <a:ext cx="265" cy="265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415" name="Oval 72" descr="Wide downward diagonal"/>
            <p:cNvSpPr>
              <a:spLocks noChangeAspect="1" noChangeArrowheads="1"/>
            </p:cNvSpPr>
            <p:nvPr/>
          </p:nvSpPr>
          <p:spPr bwMode="auto">
            <a:xfrm>
              <a:off x="1248" y="3072"/>
              <a:ext cx="265" cy="265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416" name="Oval 73" descr="Wide downward diagonal"/>
            <p:cNvSpPr>
              <a:spLocks noChangeAspect="1" noChangeArrowheads="1"/>
            </p:cNvSpPr>
            <p:nvPr/>
          </p:nvSpPr>
          <p:spPr bwMode="auto">
            <a:xfrm>
              <a:off x="912" y="3072"/>
              <a:ext cx="265" cy="265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</p:grpSp>
      <p:grpSp>
        <p:nvGrpSpPr>
          <p:cNvPr id="14344" name="Group 74"/>
          <p:cNvGrpSpPr>
            <a:grpSpLocks/>
          </p:cNvGrpSpPr>
          <p:nvPr/>
        </p:nvGrpSpPr>
        <p:grpSpPr bwMode="auto">
          <a:xfrm>
            <a:off x="3273425" y="2395538"/>
            <a:ext cx="1358900" cy="1673225"/>
            <a:chOff x="3704" y="1898"/>
            <a:chExt cx="2040" cy="2084"/>
          </a:xfrm>
        </p:grpSpPr>
        <p:sp>
          <p:nvSpPr>
            <p:cNvPr id="14370" name="Oval 75"/>
            <p:cNvSpPr>
              <a:spLocks noChangeArrowheads="1"/>
            </p:cNvSpPr>
            <p:nvPr/>
          </p:nvSpPr>
          <p:spPr bwMode="auto">
            <a:xfrm>
              <a:off x="4296" y="2004"/>
              <a:ext cx="435" cy="130"/>
            </a:xfrm>
            <a:prstGeom prst="ellipse">
              <a:avLst/>
            </a:prstGeom>
            <a:solidFill>
              <a:srgbClr val="DADADA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371" name="Oval 76"/>
            <p:cNvSpPr>
              <a:spLocks noChangeArrowheads="1"/>
            </p:cNvSpPr>
            <p:nvPr/>
          </p:nvSpPr>
          <p:spPr bwMode="auto">
            <a:xfrm>
              <a:off x="4597" y="2174"/>
              <a:ext cx="332" cy="83"/>
            </a:xfrm>
            <a:prstGeom prst="ellipse">
              <a:avLst/>
            </a:prstGeom>
            <a:solidFill>
              <a:srgbClr val="DADADA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372" name="Oval 77"/>
            <p:cNvSpPr>
              <a:spLocks noChangeArrowheads="1"/>
            </p:cNvSpPr>
            <p:nvPr/>
          </p:nvSpPr>
          <p:spPr bwMode="auto">
            <a:xfrm>
              <a:off x="4794" y="2284"/>
              <a:ext cx="189" cy="64"/>
            </a:xfrm>
            <a:prstGeom prst="ellipse">
              <a:avLst/>
            </a:prstGeom>
            <a:solidFill>
              <a:srgbClr val="DADADA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14373" name="Freeform 78"/>
            <p:cNvSpPr>
              <a:spLocks/>
            </p:cNvSpPr>
            <p:nvPr/>
          </p:nvSpPr>
          <p:spPr bwMode="auto">
            <a:xfrm>
              <a:off x="4715" y="2038"/>
              <a:ext cx="446" cy="343"/>
            </a:xfrm>
            <a:custGeom>
              <a:avLst/>
              <a:gdLst>
                <a:gd name="T0" fmla="*/ 0 w 446"/>
                <a:gd name="T1" fmla="*/ 107 h 343"/>
                <a:gd name="T2" fmla="*/ 85 w 446"/>
                <a:gd name="T3" fmla="*/ 195 h 343"/>
                <a:gd name="T4" fmla="*/ 91 w 446"/>
                <a:gd name="T5" fmla="*/ 252 h 343"/>
                <a:gd name="T6" fmla="*/ 98 w 446"/>
                <a:gd name="T7" fmla="*/ 342 h 343"/>
                <a:gd name="T8" fmla="*/ 122 w 446"/>
                <a:gd name="T9" fmla="*/ 342 h 343"/>
                <a:gd name="T10" fmla="*/ 147 w 446"/>
                <a:gd name="T11" fmla="*/ 315 h 343"/>
                <a:gd name="T12" fmla="*/ 159 w 446"/>
                <a:gd name="T13" fmla="*/ 264 h 343"/>
                <a:gd name="T14" fmla="*/ 159 w 446"/>
                <a:gd name="T15" fmla="*/ 189 h 343"/>
                <a:gd name="T16" fmla="*/ 165 w 446"/>
                <a:gd name="T17" fmla="*/ 232 h 343"/>
                <a:gd name="T18" fmla="*/ 171 w 446"/>
                <a:gd name="T19" fmla="*/ 258 h 343"/>
                <a:gd name="T20" fmla="*/ 178 w 446"/>
                <a:gd name="T21" fmla="*/ 283 h 343"/>
                <a:gd name="T22" fmla="*/ 202 w 446"/>
                <a:gd name="T23" fmla="*/ 283 h 343"/>
                <a:gd name="T24" fmla="*/ 227 w 446"/>
                <a:gd name="T25" fmla="*/ 258 h 343"/>
                <a:gd name="T26" fmla="*/ 227 w 446"/>
                <a:gd name="T27" fmla="*/ 227 h 343"/>
                <a:gd name="T28" fmla="*/ 245 w 446"/>
                <a:gd name="T29" fmla="*/ 181 h 343"/>
                <a:gd name="T30" fmla="*/ 251 w 446"/>
                <a:gd name="T31" fmla="*/ 214 h 343"/>
                <a:gd name="T32" fmla="*/ 263 w 446"/>
                <a:gd name="T33" fmla="*/ 246 h 343"/>
                <a:gd name="T34" fmla="*/ 294 w 446"/>
                <a:gd name="T35" fmla="*/ 232 h 343"/>
                <a:gd name="T36" fmla="*/ 304 w 446"/>
                <a:gd name="T37" fmla="*/ 207 h 343"/>
                <a:gd name="T38" fmla="*/ 304 w 446"/>
                <a:gd name="T39" fmla="*/ 227 h 343"/>
                <a:gd name="T40" fmla="*/ 342 w 446"/>
                <a:gd name="T41" fmla="*/ 207 h 343"/>
                <a:gd name="T42" fmla="*/ 359 w 446"/>
                <a:gd name="T43" fmla="*/ 163 h 343"/>
                <a:gd name="T44" fmla="*/ 348 w 446"/>
                <a:gd name="T45" fmla="*/ 232 h 343"/>
                <a:gd name="T46" fmla="*/ 342 w 446"/>
                <a:gd name="T47" fmla="*/ 258 h 343"/>
                <a:gd name="T48" fmla="*/ 365 w 446"/>
                <a:gd name="T49" fmla="*/ 264 h 343"/>
                <a:gd name="T50" fmla="*/ 372 w 446"/>
                <a:gd name="T51" fmla="*/ 296 h 343"/>
                <a:gd name="T52" fmla="*/ 408 w 446"/>
                <a:gd name="T53" fmla="*/ 290 h 343"/>
                <a:gd name="T54" fmla="*/ 432 w 446"/>
                <a:gd name="T55" fmla="*/ 232 h 343"/>
                <a:gd name="T56" fmla="*/ 445 w 446"/>
                <a:gd name="T57" fmla="*/ 163 h 343"/>
                <a:gd name="T58" fmla="*/ 432 w 446"/>
                <a:gd name="T59" fmla="*/ 102 h 343"/>
                <a:gd name="T60" fmla="*/ 396 w 446"/>
                <a:gd name="T61" fmla="*/ 51 h 343"/>
                <a:gd name="T62" fmla="*/ 352 w 446"/>
                <a:gd name="T63" fmla="*/ 11 h 343"/>
                <a:gd name="T64" fmla="*/ 329 w 446"/>
                <a:gd name="T65" fmla="*/ 44 h 343"/>
                <a:gd name="T66" fmla="*/ 300 w 446"/>
                <a:gd name="T67" fmla="*/ 19 h 343"/>
                <a:gd name="T68" fmla="*/ 281 w 446"/>
                <a:gd name="T69" fmla="*/ 5 h 343"/>
                <a:gd name="T70" fmla="*/ 269 w 446"/>
                <a:gd name="T71" fmla="*/ 19 h 343"/>
                <a:gd name="T72" fmla="*/ 238 w 446"/>
                <a:gd name="T73" fmla="*/ 11 h 343"/>
                <a:gd name="T74" fmla="*/ 232 w 446"/>
                <a:gd name="T75" fmla="*/ 44 h 343"/>
                <a:gd name="T76" fmla="*/ 220 w 446"/>
                <a:gd name="T77" fmla="*/ 25 h 343"/>
                <a:gd name="T78" fmla="*/ 189 w 446"/>
                <a:gd name="T79" fmla="*/ 19 h 343"/>
                <a:gd name="T80" fmla="*/ 159 w 446"/>
                <a:gd name="T81" fmla="*/ 0 h 343"/>
                <a:gd name="T82" fmla="*/ 147 w 446"/>
                <a:gd name="T83" fmla="*/ 25 h 343"/>
                <a:gd name="T84" fmla="*/ 129 w 446"/>
                <a:gd name="T85" fmla="*/ 11 h 343"/>
                <a:gd name="T86" fmla="*/ 104 w 446"/>
                <a:gd name="T87" fmla="*/ 5 h 343"/>
                <a:gd name="T88" fmla="*/ 85 w 446"/>
                <a:gd name="T89" fmla="*/ 11 h 343"/>
                <a:gd name="T90" fmla="*/ 80 w 446"/>
                <a:gd name="T91" fmla="*/ 51 h 343"/>
                <a:gd name="T92" fmla="*/ 85 w 446"/>
                <a:gd name="T93" fmla="*/ 56 h 343"/>
                <a:gd name="T94" fmla="*/ 67 w 446"/>
                <a:gd name="T95" fmla="*/ 56 h 343"/>
                <a:gd name="T96" fmla="*/ 6 w 446"/>
                <a:gd name="T97" fmla="*/ 51 h 343"/>
                <a:gd name="T98" fmla="*/ 0 w 446"/>
                <a:gd name="T99" fmla="*/ 107 h 3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46" h="343">
                  <a:moveTo>
                    <a:pt x="0" y="107"/>
                  </a:moveTo>
                  <a:lnTo>
                    <a:pt x="85" y="195"/>
                  </a:lnTo>
                  <a:lnTo>
                    <a:pt x="91" y="252"/>
                  </a:lnTo>
                  <a:lnTo>
                    <a:pt x="98" y="342"/>
                  </a:lnTo>
                  <a:lnTo>
                    <a:pt x="122" y="342"/>
                  </a:lnTo>
                  <a:lnTo>
                    <a:pt x="147" y="315"/>
                  </a:lnTo>
                  <a:lnTo>
                    <a:pt x="159" y="264"/>
                  </a:lnTo>
                  <a:lnTo>
                    <a:pt x="159" y="189"/>
                  </a:lnTo>
                  <a:lnTo>
                    <a:pt x="165" y="232"/>
                  </a:lnTo>
                  <a:lnTo>
                    <a:pt x="171" y="258"/>
                  </a:lnTo>
                  <a:lnTo>
                    <a:pt x="178" y="283"/>
                  </a:lnTo>
                  <a:lnTo>
                    <a:pt x="202" y="283"/>
                  </a:lnTo>
                  <a:lnTo>
                    <a:pt x="227" y="258"/>
                  </a:lnTo>
                  <a:lnTo>
                    <a:pt x="227" y="227"/>
                  </a:lnTo>
                  <a:lnTo>
                    <a:pt x="245" y="181"/>
                  </a:lnTo>
                  <a:lnTo>
                    <a:pt x="251" y="214"/>
                  </a:lnTo>
                  <a:lnTo>
                    <a:pt x="263" y="246"/>
                  </a:lnTo>
                  <a:lnTo>
                    <a:pt x="294" y="232"/>
                  </a:lnTo>
                  <a:lnTo>
                    <a:pt x="304" y="207"/>
                  </a:lnTo>
                  <a:lnTo>
                    <a:pt x="304" y="227"/>
                  </a:lnTo>
                  <a:lnTo>
                    <a:pt x="342" y="207"/>
                  </a:lnTo>
                  <a:lnTo>
                    <a:pt x="359" y="163"/>
                  </a:lnTo>
                  <a:lnTo>
                    <a:pt x="348" y="232"/>
                  </a:lnTo>
                  <a:lnTo>
                    <a:pt x="342" y="258"/>
                  </a:lnTo>
                  <a:lnTo>
                    <a:pt x="365" y="264"/>
                  </a:lnTo>
                  <a:lnTo>
                    <a:pt x="372" y="296"/>
                  </a:lnTo>
                  <a:lnTo>
                    <a:pt x="408" y="290"/>
                  </a:lnTo>
                  <a:lnTo>
                    <a:pt x="432" y="232"/>
                  </a:lnTo>
                  <a:lnTo>
                    <a:pt x="445" y="163"/>
                  </a:lnTo>
                  <a:lnTo>
                    <a:pt x="432" y="102"/>
                  </a:lnTo>
                  <a:lnTo>
                    <a:pt x="396" y="51"/>
                  </a:lnTo>
                  <a:lnTo>
                    <a:pt x="352" y="11"/>
                  </a:lnTo>
                  <a:lnTo>
                    <a:pt x="329" y="44"/>
                  </a:lnTo>
                  <a:lnTo>
                    <a:pt x="300" y="19"/>
                  </a:lnTo>
                  <a:lnTo>
                    <a:pt x="281" y="5"/>
                  </a:lnTo>
                  <a:lnTo>
                    <a:pt x="269" y="19"/>
                  </a:lnTo>
                  <a:lnTo>
                    <a:pt x="238" y="11"/>
                  </a:lnTo>
                  <a:lnTo>
                    <a:pt x="232" y="44"/>
                  </a:lnTo>
                  <a:lnTo>
                    <a:pt x="220" y="25"/>
                  </a:lnTo>
                  <a:lnTo>
                    <a:pt x="189" y="19"/>
                  </a:lnTo>
                  <a:lnTo>
                    <a:pt x="159" y="0"/>
                  </a:lnTo>
                  <a:lnTo>
                    <a:pt x="147" y="25"/>
                  </a:lnTo>
                  <a:lnTo>
                    <a:pt x="129" y="11"/>
                  </a:lnTo>
                  <a:lnTo>
                    <a:pt x="104" y="5"/>
                  </a:lnTo>
                  <a:lnTo>
                    <a:pt x="85" y="11"/>
                  </a:lnTo>
                  <a:lnTo>
                    <a:pt x="80" y="51"/>
                  </a:lnTo>
                  <a:lnTo>
                    <a:pt x="85" y="56"/>
                  </a:lnTo>
                  <a:lnTo>
                    <a:pt x="67" y="56"/>
                  </a:lnTo>
                  <a:lnTo>
                    <a:pt x="6" y="51"/>
                  </a:lnTo>
                  <a:lnTo>
                    <a:pt x="0" y="107"/>
                  </a:lnTo>
                </a:path>
              </a:pathLst>
            </a:custGeom>
            <a:solidFill>
              <a:srgbClr val="B07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374" name="Group 79"/>
            <p:cNvGrpSpPr>
              <a:grpSpLocks/>
            </p:cNvGrpSpPr>
            <p:nvPr/>
          </p:nvGrpSpPr>
          <p:grpSpPr bwMode="auto">
            <a:xfrm>
              <a:off x="4031" y="1898"/>
              <a:ext cx="1713" cy="2038"/>
              <a:chOff x="4031" y="1825"/>
              <a:chExt cx="1713" cy="2038"/>
            </a:xfrm>
          </p:grpSpPr>
          <p:grpSp>
            <p:nvGrpSpPr>
              <p:cNvPr id="14387" name="Group 80"/>
              <p:cNvGrpSpPr>
                <a:grpSpLocks/>
              </p:cNvGrpSpPr>
              <p:nvPr/>
            </p:nvGrpSpPr>
            <p:grpSpPr bwMode="auto">
              <a:xfrm>
                <a:off x="4806" y="2761"/>
                <a:ext cx="938" cy="1102"/>
                <a:chOff x="4806" y="2761"/>
                <a:chExt cx="938" cy="1102"/>
              </a:xfrm>
            </p:grpSpPr>
            <p:sp>
              <p:nvSpPr>
                <p:cNvPr id="14410" name="Freeform 81"/>
                <p:cNvSpPr>
                  <a:spLocks/>
                </p:cNvSpPr>
                <p:nvPr/>
              </p:nvSpPr>
              <p:spPr bwMode="auto">
                <a:xfrm>
                  <a:off x="4806" y="2761"/>
                  <a:ext cx="938" cy="1102"/>
                </a:xfrm>
                <a:custGeom>
                  <a:avLst/>
                  <a:gdLst>
                    <a:gd name="T0" fmla="*/ 0 w 938"/>
                    <a:gd name="T1" fmla="*/ 0 h 1102"/>
                    <a:gd name="T2" fmla="*/ 102 w 938"/>
                    <a:gd name="T3" fmla="*/ 85 h 1102"/>
                    <a:gd name="T4" fmla="*/ 120 w 938"/>
                    <a:gd name="T5" fmla="*/ 145 h 1102"/>
                    <a:gd name="T6" fmla="*/ 233 w 938"/>
                    <a:gd name="T7" fmla="*/ 527 h 1102"/>
                    <a:gd name="T8" fmla="*/ 274 w 938"/>
                    <a:gd name="T9" fmla="*/ 624 h 1102"/>
                    <a:gd name="T10" fmla="*/ 305 w 938"/>
                    <a:gd name="T11" fmla="*/ 673 h 1102"/>
                    <a:gd name="T12" fmla="*/ 348 w 938"/>
                    <a:gd name="T13" fmla="*/ 723 h 1102"/>
                    <a:gd name="T14" fmla="*/ 397 w 938"/>
                    <a:gd name="T15" fmla="*/ 778 h 1102"/>
                    <a:gd name="T16" fmla="*/ 421 w 938"/>
                    <a:gd name="T17" fmla="*/ 869 h 1102"/>
                    <a:gd name="T18" fmla="*/ 447 w 938"/>
                    <a:gd name="T19" fmla="*/ 931 h 1102"/>
                    <a:gd name="T20" fmla="*/ 519 w 938"/>
                    <a:gd name="T21" fmla="*/ 942 h 1102"/>
                    <a:gd name="T22" fmla="*/ 586 w 938"/>
                    <a:gd name="T23" fmla="*/ 991 h 1102"/>
                    <a:gd name="T24" fmla="*/ 628 w 938"/>
                    <a:gd name="T25" fmla="*/ 1033 h 1102"/>
                    <a:gd name="T26" fmla="*/ 671 w 938"/>
                    <a:gd name="T27" fmla="*/ 1101 h 1102"/>
                    <a:gd name="T28" fmla="*/ 937 w 938"/>
                    <a:gd name="T29" fmla="*/ 1101 h 1102"/>
                    <a:gd name="T30" fmla="*/ 882 w 938"/>
                    <a:gd name="T31" fmla="*/ 1067 h 1102"/>
                    <a:gd name="T32" fmla="*/ 842 w 938"/>
                    <a:gd name="T33" fmla="*/ 1034 h 1102"/>
                    <a:gd name="T34" fmla="*/ 815 w 938"/>
                    <a:gd name="T35" fmla="*/ 1004 h 1102"/>
                    <a:gd name="T36" fmla="*/ 790 w 938"/>
                    <a:gd name="T37" fmla="*/ 960 h 1102"/>
                    <a:gd name="T38" fmla="*/ 753 w 938"/>
                    <a:gd name="T39" fmla="*/ 917 h 1102"/>
                    <a:gd name="T40" fmla="*/ 716 w 938"/>
                    <a:gd name="T41" fmla="*/ 898 h 1102"/>
                    <a:gd name="T42" fmla="*/ 677 w 938"/>
                    <a:gd name="T43" fmla="*/ 897 h 1102"/>
                    <a:gd name="T44" fmla="*/ 634 w 938"/>
                    <a:gd name="T45" fmla="*/ 911 h 1102"/>
                    <a:gd name="T46" fmla="*/ 619 w 938"/>
                    <a:gd name="T47" fmla="*/ 867 h 1102"/>
                    <a:gd name="T48" fmla="*/ 602 w 938"/>
                    <a:gd name="T49" fmla="*/ 821 h 1102"/>
                    <a:gd name="T50" fmla="*/ 579 w 938"/>
                    <a:gd name="T51" fmla="*/ 790 h 1102"/>
                    <a:gd name="T52" fmla="*/ 539 w 938"/>
                    <a:gd name="T53" fmla="*/ 762 h 1102"/>
                    <a:gd name="T54" fmla="*/ 495 w 938"/>
                    <a:gd name="T55" fmla="*/ 741 h 1102"/>
                    <a:gd name="T56" fmla="*/ 469 w 938"/>
                    <a:gd name="T57" fmla="*/ 701 h 1102"/>
                    <a:gd name="T58" fmla="*/ 458 w 938"/>
                    <a:gd name="T59" fmla="*/ 661 h 1102"/>
                    <a:gd name="T60" fmla="*/ 439 w 938"/>
                    <a:gd name="T61" fmla="*/ 610 h 1102"/>
                    <a:gd name="T62" fmla="*/ 413 w 938"/>
                    <a:gd name="T63" fmla="*/ 572 h 1102"/>
                    <a:gd name="T64" fmla="*/ 389 w 938"/>
                    <a:gd name="T65" fmla="*/ 527 h 1102"/>
                    <a:gd name="T66" fmla="*/ 375 w 938"/>
                    <a:gd name="T67" fmla="*/ 464 h 1102"/>
                    <a:gd name="T68" fmla="*/ 349 w 938"/>
                    <a:gd name="T69" fmla="*/ 411 h 1102"/>
                    <a:gd name="T70" fmla="*/ 317 w 938"/>
                    <a:gd name="T71" fmla="*/ 373 h 1102"/>
                    <a:gd name="T72" fmla="*/ 270 w 938"/>
                    <a:gd name="T73" fmla="*/ 331 h 1102"/>
                    <a:gd name="T74" fmla="*/ 220 w 938"/>
                    <a:gd name="T75" fmla="*/ 301 h 1102"/>
                    <a:gd name="T76" fmla="*/ 147 w 938"/>
                    <a:gd name="T77" fmla="*/ 201 h 1102"/>
                    <a:gd name="T78" fmla="*/ 200 w 938"/>
                    <a:gd name="T79" fmla="*/ 239 h 1102"/>
                    <a:gd name="T80" fmla="*/ 354 w 938"/>
                    <a:gd name="T81" fmla="*/ 283 h 1102"/>
                    <a:gd name="T82" fmla="*/ 310 w 938"/>
                    <a:gd name="T83" fmla="*/ 237 h 1102"/>
                    <a:gd name="T84" fmla="*/ 265 w 938"/>
                    <a:gd name="T85" fmla="*/ 173 h 1102"/>
                    <a:gd name="T86" fmla="*/ 209 w 938"/>
                    <a:gd name="T87" fmla="*/ 116 h 1102"/>
                    <a:gd name="T88" fmla="*/ 144 w 938"/>
                    <a:gd name="T89" fmla="*/ 76 h 1102"/>
                    <a:gd name="T90" fmla="*/ 56 w 938"/>
                    <a:gd name="T91" fmla="*/ 36 h 1102"/>
                    <a:gd name="T92" fmla="*/ 0 w 938"/>
                    <a:gd name="T93" fmla="*/ 0 h 110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38" h="1102">
                      <a:moveTo>
                        <a:pt x="0" y="0"/>
                      </a:moveTo>
                      <a:lnTo>
                        <a:pt x="102" y="85"/>
                      </a:lnTo>
                      <a:lnTo>
                        <a:pt x="120" y="145"/>
                      </a:lnTo>
                      <a:lnTo>
                        <a:pt x="233" y="527"/>
                      </a:lnTo>
                      <a:lnTo>
                        <a:pt x="274" y="624"/>
                      </a:lnTo>
                      <a:lnTo>
                        <a:pt x="305" y="673"/>
                      </a:lnTo>
                      <a:lnTo>
                        <a:pt x="348" y="723"/>
                      </a:lnTo>
                      <a:lnTo>
                        <a:pt x="397" y="778"/>
                      </a:lnTo>
                      <a:lnTo>
                        <a:pt x="421" y="869"/>
                      </a:lnTo>
                      <a:lnTo>
                        <a:pt x="447" y="931"/>
                      </a:lnTo>
                      <a:lnTo>
                        <a:pt x="519" y="942"/>
                      </a:lnTo>
                      <a:lnTo>
                        <a:pt x="586" y="991"/>
                      </a:lnTo>
                      <a:lnTo>
                        <a:pt x="628" y="1033"/>
                      </a:lnTo>
                      <a:lnTo>
                        <a:pt x="671" y="1101"/>
                      </a:lnTo>
                      <a:lnTo>
                        <a:pt x="937" y="1101"/>
                      </a:lnTo>
                      <a:lnTo>
                        <a:pt x="882" y="1067"/>
                      </a:lnTo>
                      <a:lnTo>
                        <a:pt x="842" y="1034"/>
                      </a:lnTo>
                      <a:lnTo>
                        <a:pt x="815" y="1004"/>
                      </a:lnTo>
                      <a:lnTo>
                        <a:pt x="790" y="960"/>
                      </a:lnTo>
                      <a:lnTo>
                        <a:pt x="753" y="917"/>
                      </a:lnTo>
                      <a:lnTo>
                        <a:pt x="716" y="898"/>
                      </a:lnTo>
                      <a:lnTo>
                        <a:pt x="677" y="897"/>
                      </a:lnTo>
                      <a:lnTo>
                        <a:pt x="634" y="911"/>
                      </a:lnTo>
                      <a:lnTo>
                        <a:pt x="619" y="867"/>
                      </a:lnTo>
                      <a:lnTo>
                        <a:pt x="602" y="821"/>
                      </a:lnTo>
                      <a:lnTo>
                        <a:pt x="579" y="790"/>
                      </a:lnTo>
                      <a:lnTo>
                        <a:pt x="539" y="762"/>
                      </a:lnTo>
                      <a:lnTo>
                        <a:pt x="495" y="741"/>
                      </a:lnTo>
                      <a:lnTo>
                        <a:pt x="469" y="701"/>
                      </a:lnTo>
                      <a:lnTo>
                        <a:pt x="458" y="661"/>
                      </a:lnTo>
                      <a:lnTo>
                        <a:pt x="439" y="610"/>
                      </a:lnTo>
                      <a:lnTo>
                        <a:pt x="413" y="572"/>
                      </a:lnTo>
                      <a:lnTo>
                        <a:pt x="389" y="527"/>
                      </a:lnTo>
                      <a:lnTo>
                        <a:pt x="375" y="464"/>
                      </a:lnTo>
                      <a:lnTo>
                        <a:pt x="349" y="411"/>
                      </a:lnTo>
                      <a:lnTo>
                        <a:pt x="317" y="373"/>
                      </a:lnTo>
                      <a:lnTo>
                        <a:pt x="270" y="331"/>
                      </a:lnTo>
                      <a:lnTo>
                        <a:pt x="220" y="301"/>
                      </a:lnTo>
                      <a:lnTo>
                        <a:pt x="147" y="201"/>
                      </a:lnTo>
                      <a:lnTo>
                        <a:pt x="200" y="239"/>
                      </a:lnTo>
                      <a:lnTo>
                        <a:pt x="354" y="283"/>
                      </a:lnTo>
                      <a:lnTo>
                        <a:pt x="310" y="237"/>
                      </a:lnTo>
                      <a:lnTo>
                        <a:pt x="265" y="173"/>
                      </a:lnTo>
                      <a:lnTo>
                        <a:pt x="209" y="116"/>
                      </a:lnTo>
                      <a:lnTo>
                        <a:pt x="144" y="76"/>
                      </a:lnTo>
                      <a:lnTo>
                        <a:pt x="56" y="3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408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1" name="Freeform 82"/>
                <p:cNvSpPr>
                  <a:spLocks/>
                </p:cNvSpPr>
                <p:nvPr/>
              </p:nvSpPr>
              <p:spPr bwMode="auto">
                <a:xfrm>
                  <a:off x="4904" y="2818"/>
                  <a:ext cx="75" cy="120"/>
                </a:xfrm>
                <a:custGeom>
                  <a:avLst/>
                  <a:gdLst>
                    <a:gd name="T0" fmla="*/ 0 w 75"/>
                    <a:gd name="T1" fmla="*/ 0 h 120"/>
                    <a:gd name="T2" fmla="*/ 31 w 75"/>
                    <a:gd name="T3" fmla="*/ 18 h 120"/>
                    <a:gd name="T4" fmla="*/ 56 w 75"/>
                    <a:gd name="T5" fmla="*/ 33 h 120"/>
                    <a:gd name="T6" fmla="*/ 74 w 75"/>
                    <a:gd name="T7" fmla="*/ 64 h 120"/>
                    <a:gd name="T8" fmla="*/ 46 w 75"/>
                    <a:gd name="T9" fmla="*/ 71 h 120"/>
                    <a:gd name="T10" fmla="*/ 40 w 75"/>
                    <a:gd name="T11" fmla="*/ 119 h 120"/>
                    <a:gd name="T12" fmla="*/ 38 w 75"/>
                    <a:gd name="T13" fmla="*/ 103 h 120"/>
                    <a:gd name="T14" fmla="*/ 25 w 75"/>
                    <a:gd name="T15" fmla="*/ 67 h 120"/>
                    <a:gd name="T16" fmla="*/ 15 w 75"/>
                    <a:gd name="T17" fmla="*/ 58 h 120"/>
                    <a:gd name="T18" fmla="*/ 0 w 75"/>
                    <a:gd name="T19" fmla="*/ 0 h 12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5" h="120">
                      <a:moveTo>
                        <a:pt x="0" y="0"/>
                      </a:moveTo>
                      <a:lnTo>
                        <a:pt x="31" y="18"/>
                      </a:lnTo>
                      <a:lnTo>
                        <a:pt x="56" y="33"/>
                      </a:lnTo>
                      <a:lnTo>
                        <a:pt x="74" y="64"/>
                      </a:lnTo>
                      <a:lnTo>
                        <a:pt x="46" y="71"/>
                      </a:lnTo>
                      <a:lnTo>
                        <a:pt x="40" y="119"/>
                      </a:lnTo>
                      <a:lnTo>
                        <a:pt x="38" y="103"/>
                      </a:lnTo>
                      <a:lnTo>
                        <a:pt x="25" y="67"/>
                      </a:lnTo>
                      <a:lnTo>
                        <a:pt x="15" y="5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20A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88" name="Group 83"/>
              <p:cNvGrpSpPr>
                <a:grpSpLocks/>
              </p:cNvGrpSpPr>
              <p:nvPr/>
            </p:nvGrpSpPr>
            <p:grpSpPr bwMode="auto">
              <a:xfrm>
                <a:off x="4031" y="1825"/>
                <a:ext cx="1117" cy="1174"/>
                <a:chOff x="4031" y="1825"/>
                <a:chExt cx="1117" cy="1174"/>
              </a:xfrm>
            </p:grpSpPr>
            <p:sp>
              <p:nvSpPr>
                <p:cNvPr id="14389" name="Freeform 84"/>
                <p:cNvSpPr>
                  <a:spLocks/>
                </p:cNvSpPr>
                <p:nvPr/>
              </p:nvSpPr>
              <p:spPr bwMode="auto">
                <a:xfrm>
                  <a:off x="4062" y="1825"/>
                  <a:ext cx="1065" cy="1174"/>
                </a:xfrm>
                <a:custGeom>
                  <a:avLst/>
                  <a:gdLst>
                    <a:gd name="T0" fmla="*/ 115 w 1065"/>
                    <a:gd name="T1" fmla="*/ 713 h 1174"/>
                    <a:gd name="T2" fmla="*/ 146 w 1065"/>
                    <a:gd name="T3" fmla="*/ 813 h 1174"/>
                    <a:gd name="T4" fmla="*/ 199 w 1065"/>
                    <a:gd name="T5" fmla="*/ 887 h 1174"/>
                    <a:gd name="T6" fmla="*/ 291 w 1065"/>
                    <a:gd name="T7" fmla="*/ 945 h 1174"/>
                    <a:gd name="T8" fmla="*/ 384 w 1065"/>
                    <a:gd name="T9" fmla="*/ 970 h 1174"/>
                    <a:gd name="T10" fmla="*/ 390 w 1065"/>
                    <a:gd name="T11" fmla="*/ 1000 h 1174"/>
                    <a:gd name="T12" fmla="*/ 882 w 1065"/>
                    <a:gd name="T13" fmla="*/ 1173 h 1174"/>
                    <a:gd name="T14" fmla="*/ 858 w 1065"/>
                    <a:gd name="T15" fmla="*/ 1074 h 1174"/>
                    <a:gd name="T16" fmla="*/ 824 w 1065"/>
                    <a:gd name="T17" fmla="*/ 982 h 1174"/>
                    <a:gd name="T18" fmla="*/ 793 w 1065"/>
                    <a:gd name="T19" fmla="*/ 933 h 1174"/>
                    <a:gd name="T20" fmla="*/ 787 w 1065"/>
                    <a:gd name="T21" fmla="*/ 872 h 1174"/>
                    <a:gd name="T22" fmla="*/ 803 w 1065"/>
                    <a:gd name="T23" fmla="*/ 774 h 1174"/>
                    <a:gd name="T24" fmla="*/ 828 w 1065"/>
                    <a:gd name="T25" fmla="*/ 713 h 1174"/>
                    <a:gd name="T26" fmla="*/ 861 w 1065"/>
                    <a:gd name="T27" fmla="*/ 664 h 1174"/>
                    <a:gd name="T28" fmla="*/ 916 w 1065"/>
                    <a:gd name="T29" fmla="*/ 634 h 1174"/>
                    <a:gd name="T30" fmla="*/ 961 w 1065"/>
                    <a:gd name="T31" fmla="*/ 588 h 1174"/>
                    <a:gd name="T32" fmla="*/ 1005 w 1065"/>
                    <a:gd name="T33" fmla="*/ 520 h 1174"/>
                    <a:gd name="T34" fmla="*/ 1030 w 1065"/>
                    <a:gd name="T35" fmla="*/ 465 h 1174"/>
                    <a:gd name="T36" fmla="*/ 1061 w 1065"/>
                    <a:gd name="T37" fmla="*/ 380 h 1174"/>
                    <a:gd name="T38" fmla="*/ 1064 w 1065"/>
                    <a:gd name="T39" fmla="*/ 291 h 1174"/>
                    <a:gd name="T40" fmla="*/ 1025 w 1065"/>
                    <a:gd name="T41" fmla="*/ 224 h 1174"/>
                    <a:gd name="T42" fmla="*/ 961 w 1065"/>
                    <a:gd name="T43" fmla="*/ 165 h 1174"/>
                    <a:gd name="T44" fmla="*/ 873 w 1065"/>
                    <a:gd name="T45" fmla="*/ 100 h 1174"/>
                    <a:gd name="T46" fmla="*/ 787 w 1065"/>
                    <a:gd name="T47" fmla="*/ 57 h 1174"/>
                    <a:gd name="T48" fmla="*/ 689 w 1065"/>
                    <a:gd name="T49" fmla="*/ 29 h 1174"/>
                    <a:gd name="T50" fmla="*/ 607 w 1065"/>
                    <a:gd name="T51" fmla="*/ 11 h 1174"/>
                    <a:gd name="T52" fmla="*/ 518 w 1065"/>
                    <a:gd name="T53" fmla="*/ 0 h 1174"/>
                    <a:gd name="T54" fmla="*/ 429 w 1065"/>
                    <a:gd name="T55" fmla="*/ 2 h 1174"/>
                    <a:gd name="T56" fmla="*/ 347 w 1065"/>
                    <a:gd name="T57" fmla="*/ 18 h 1174"/>
                    <a:gd name="T58" fmla="*/ 275 w 1065"/>
                    <a:gd name="T59" fmla="*/ 42 h 1174"/>
                    <a:gd name="T60" fmla="*/ 214 w 1065"/>
                    <a:gd name="T61" fmla="*/ 78 h 1174"/>
                    <a:gd name="T62" fmla="*/ 143 w 1065"/>
                    <a:gd name="T63" fmla="*/ 124 h 1174"/>
                    <a:gd name="T64" fmla="*/ 78 w 1065"/>
                    <a:gd name="T65" fmla="*/ 183 h 1174"/>
                    <a:gd name="T66" fmla="*/ 18 w 1065"/>
                    <a:gd name="T67" fmla="*/ 262 h 1174"/>
                    <a:gd name="T68" fmla="*/ 0 w 1065"/>
                    <a:gd name="T69" fmla="*/ 335 h 1174"/>
                    <a:gd name="T70" fmla="*/ 6 w 1065"/>
                    <a:gd name="T71" fmla="*/ 419 h 1174"/>
                    <a:gd name="T72" fmla="*/ 37 w 1065"/>
                    <a:gd name="T73" fmla="*/ 486 h 1174"/>
                    <a:gd name="T74" fmla="*/ 74 w 1065"/>
                    <a:gd name="T75" fmla="*/ 530 h 1174"/>
                    <a:gd name="T76" fmla="*/ 97 w 1065"/>
                    <a:gd name="T77" fmla="*/ 598 h 1174"/>
                    <a:gd name="T78" fmla="*/ 115 w 1065"/>
                    <a:gd name="T79" fmla="*/ 713 h 117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065" h="1174">
                      <a:moveTo>
                        <a:pt x="115" y="713"/>
                      </a:moveTo>
                      <a:lnTo>
                        <a:pt x="146" y="813"/>
                      </a:lnTo>
                      <a:lnTo>
                        <a:pt x="199" y="887"/>
                      </a:lnTo>
                      <a:lnTo>
                        <a:pt x="291" y="945"/>
                      </a:lnTo>
                      <a:lnTo>
                        <a:pt x="384" y="970"/>
                      </a:lnTo>
                      <a:lnTo>
                        <a:pt x="390" y="1000"/>
                      </a:lnTo>
                      <a:lnTo>
                        <a:pt x="882" y="1173"/>
                      </a:lnTo>
                      <a:lnTo>
                        <a:pt x="858" y="1074"/>
                      </a:lnTo>
                      <a:lnTo>
                        <a:pt x="824" y="982"/>
                      </a:lnTo>
                      <a:lnTo>
                        <a:pt x="793" y="933"/>
                      </a:lnTo>
                      <a:lnTo>
                        <a:pt x="787" y="872"/>
                      </a:lnTo>
                      <a:lnTo>
                        <a:pt x="803" y="774"/>
                      </a:lnTo>
                      <a:lnTo>
                        <a:pt x="828" y="713"/>
                      </a:lnTo>
                      <a:lnTo>
                        <a:pt x="861" y="664"/>
                      </a:lnTo>
                      <a:lnTo>
                        <a:pt x="916" y="634"/>
                      </a:lnTo>
                      <a:lnTo>
                        <a:pt x="961" y="588"/>
                      </a:lnTo>
                      <a:lnTo>
                        <a:pt x="1005" y="520"/>
                      </a:lnTo>
                      <a:lnTo>
                        <a:pt x="1030" y="465"/>
                      </a:lnTo>
                      <a:lnTo>
                        <a:pt x="1061" y="380"/>
                      </a:lnTo>
                      <a:lnTo>
                        <a:pt x="1064" y="291"/>
                      </a:lnTo>
                      <a:lnTo>
                        <a:pt x="1025" y="224"/>
                      </a:lnTo>
                      <a:lnTo>
                        <a:pt x="961" y="165"/>
                      </a:lnTo>
                      <a:lnTo>
                        <a:pt x="873" y="100"/>
                      </a:lnTo>
                      <a:lnTo>
                        <a:pt x="787" y="57"/>
                      </a:lnTo>
                      <a:lnTo>
                        <a:pt x="689" y="29"/>
                      </a:lnTo>
                      <a:lnTo>
                        <a:pt x="607" y="11"/>
                      </a:lnTo>
                      <a:lnTo>
                        <a:pt x="518" y="0"/>
                      </a:lnTo>
                      <a:lnTo>
                        <a:pt x="429" y="2"/>
                      </a:lnTo>
                      <a:lnTo>
                        <a:pt x="347" y="18"/>
                      </a:lnTo>
                      <a:lnTo>
                        <a:pt x="275" y="42"/>
                      </a:lnTo>
                      <a:lnTo>
                        <a:pt x="214" y="78"/>
                      </a:lnTo>
                      <a:lnTo>
                        <a:pt x="143" y="124"/>
                      </a:lnTo>
                      <a:lnTo>
                        <a:pt x="78" y="183"/>
                      </a:lnTo>
                      <a:lnTo>
                        <a:pt x="18" y="262"/>
                      </a:lnTo>
                      <a:lnTo>
                        <a:pt x="0" y="335"/>
                      </a:lnTo>
                      <a:lnTo>
                        <a:pt x="6" y="419"/>
                      </a:lnTo>
                      <a:lnTo>
                        <a:pt x="37" y="486"/>
                      </a:lnTo>
                      <a:lnTo>
                        <a:pt x="74" y="530"/>
                      </a:lnTo>
                      <a:lnTo>
                        <a:pt x="97" y="598"/>
                      </a:lnTo>
                      <a:lnTo>
                        <a:pt x="115" y="713"/>
                      </a:lnTo>
                    </a:path>
                  </a:pathLst>
                </a:custGeom>
                <a:solidFill>
                  <a:srgbClr val="E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4390" name="Group 85"/>
                <p:cNvGrpSpPr>
                  <a:grpSpLocks/>
                </p:cNvGrpSpPr>
                <p:nvPr/>
              </p:nvGrpSpPr>
              <p:grpSpPr bwMode="auto">
                <a:xfrm>
                  <a:off x="4171" y="1848"/>
                  <a:ext cx="977" cy="837"/>
                  <a:chOff x="4171" y="1848"/>
                  <a:chExt cx="977" cy="837"/>
                </a:xfrm>
              </p:grpSpPr>
              <p:grpSp>
                <p:nvGrpSpPr>
                  <p:cNvPr id="14402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4171" y="2027"/>
                    <a:ext cx="977" cy="658"/>
                    <a:chOff x="4171" y="2027"/>
                    <a:chExt cx="977" cy="658"/>
                  </a:xfrm>
                </p:grpSpPr>
                <p:grpSp>
                  <p:nvGrpSpPr>
                    <p:cNvPr id="14406" name="Group 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71" y="2471"/>
                      <a:ext cx="343" cy="214"/>
                      <a:chOff x="4171" y="2471"/>
                      <a:chExt cx="343" cy="214"/>
                    </a:xfrm>
                  </p:grpSpPr>
                  <p:sp>
                    <p:nvSpPr>
                      <p:cNvPr id="14408" name="Freeform 8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89" y="2471"/>
                        <a:ext cx="325" cy="214"/>
                      </a:xfrm>
                      <a:custGeom>
                        <a:avLst/>
                        <a:gdLst>
                          <a:gd name="T0" fmla="*/ 0 w 325"/>
                          <a:gd name="T1" fmla="*/ 61 h 214"/>
                          <a:gd name="T2" fmla="*/ 94 w 325"/>
                          <a:gd name="T3" fmla="*/ 6 h 214"/>
                          <a:gd name="T4" fmla="*/ 154 w 325"/>
                          <a:gd name="T5" fmla="*/ 0 h 214"/>
                          <a:gd name="T6" fmla="*/ 233 w 325"/>
                          <a:gd name="T7" fmla="*/ 25 h 214"/>
                          <a:gd name="T8" fmla="*/ 288 w 325"/>
                          <a:gd name="T9" fmla="*/ 67 h 214"/>
                          <a:gd name="T10" fmla="*/ 324 w 325"/>
                          <a:gd name="T11" fmla="*/ 97 h 214"/>
                          <a:gd name="T12" fmla="*/ 324 w 325"/>
                          <a:gd name="T13" fmla="*/ 121 h 214"/>
                          <a:gd name="T14" fmla="*/ 299 w 325"/>
                          <a:gd name="T15" fmla="*/ 133 h 214"/>
                          <a:gd name="T16" fmla="*/ 257 w 325"/>
                          <a:gd name="T17" fmla="*/ 103 h 214"/>
                          <a:gd name="T18" fmla="*/ 196 w 325"/>
                          <a:gd name="T19" fmla="*/ 72 h 214"/>
                          <a:gd name="T20" fmla="*/ 250 w 325"/>
                          <a:gd name="T21" fmla="*/ 109 h 214"/>
                          <a:gd name="T22" fmla="*/ 263 w 325"/>
                          <a:gd name="T23" fmla="*/ 133 h 214"/>
                          <a:gd name="T24" fmla="*/ 263 w 325"/>
                          <a:gd name="T25" fmla="*/ 152 h 214"/>
                          <a:gd name="T26" fmla="*/ 227 w 325"/>
                          <a:gd name="T27" fmla="*/ 152 h 214"/>
                          <a:gd name="T28" fmla="*/ 209 w 325"/>
                          <a:gd name="T29" fmla="*/ 152 h 214"/>
                          <a:gd name="T30" fmla="*/ 196 w 325"/>
                          <a:gd name="T31" fmla="*/ 128 h 214"/>
                          <a:gd name="T32" fmla="*/ 185 w 325"/>
                          <a:gd name="T33" fmla="*/ 97 h 214"/>
                          <a:gd name="T34" fmla="*/ 143 w 325"/>
                          <a:gd name="T35" fmla="*/ 72 h 214"/>
                          <a:gd name="T36" fmla="*/ 161 w 325"/>
                          <a:gd name="T37" fmla="*/ 115 h 214"/>
                          <a:gd name="T38" fmla="*/ 172 w 325"/>
                          <a:gd name="T39" fmla="*/ 140 h 214"/>
                          <a:gd name="T40" fmla="*/ 172 w 325"/>
                          <a:gd name="T41" fmla="*/ 152 h 214"/>
                          <a:gd name="T42" fmla="*/ 161 w 325"/>
                          <a:gd name="T43" fmla="*/ 170 h 214"/>
                          <a:gd name="T44" fmla="*/ 143 w 325"/>
                          <a:gd name="T45" fmla="*/ 170 h 214"/>
                          <a:gd name="T46" fmla="*/ 118 w 325"/>
                          <a:gd name="T47" fmla="*/ 152 h 214"/>
                          <a:gd name="T48" fmla="*/ 81 w 325"/>
                          <a:gd name="T49" fmla="*/ 121 h 214"/>
                          <a:gd name="T50" fmla="*/ 81 w 325"/>
                          <a:gd name="T51" fmla="*/ 140 h 214"/>
                          <a:gd name="T52" fmla="*/ 87 w 325"/>
                          <a:gd name="T53" fmla="*/ 164 h 214"/>
                          <a:gd name="T54" fmla="*/ 87 w 325"/>
                          <a:gd name="T55" fmla="*/ 170 h 214"/>
                          <a:gd name="T56" fmla="*/ 69 w 325"/>
                          <a:gd name="T57" fmla="*/ 164 h 214"/>
                          <a:gd name="T58" fmla="*/ 50 w 325"/>
                          <a:gd name="T59" fmla="*/ 152 h 214"/>
                          <a:gd name="T60" fmla="*/ 50 w 325"/>
                          <a:gd name="T61" fmla="*/ 177 h 214"/>
                          <a:gd name="T62" fmla="*/ 45 w 325"/>
                          <a:gd name="T63" fmla="*/ 201 h 214"/>
                          <a:gd name="T64" fmla="*/ 13 w 325"/>
                          <a:gd name="T65" fmla="*/ 213 h 214"/>
                          <a:gd name="T66" fmla="*/ 0 w 325"/>
                          <a:gd name="T67" fmla="*/ 207 h 214"/>
                          <a:gd name="T68" fmla="*/ 0 w 325"/>
                          <a:gd name="T69" fmla="*/ 177 h 214"/>
                          <a:gd name="T70" fmla="*/ 0 w 325"/>
                          <a:gd name="T71" fmla="*/ 140 h 214"/>
                          <a:gd name="T72" fmla="*/ 0 w 325"/>
                          <a:gd name="T73" fmla="*/ 61 h 214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</a:gdLst>
                        <a:ahLst/>
                        <a:cxnLst>
                          <a:cxn ang="T74">
                            <a:pos x="T0" y="T1"/>
                          </a:cxn>
                          <a:cxn ang="T75">
                            <a:pos x="T2" y="T3"/>
                          </a:cxn>
                          <a:cxn ang="T76">
                            <a:pos x="T4" y="T5"/>
                          </a:cxn>
                          <a:cxn ang="T77">
                            <a:pos x="T6" y="T7"/>
                          </a:cxn>
                          <a:cxn ang="T78">
                            <a:pos x="T8" y="T9"/>
                          </a:cxn>
                          <a:cxn ang="T79">
                            <a:pos x="T10" y="T11"/>
                          </a:cxn>
                          <a:cxn ang="T80">
                            <a:pos x="T12" y="T13"/>
                          </a:cxn>
                          <a:cxn ang="T81">
                            <a:pos x="T14" y="T15"/>
                          </a:cxn>
                          <a:cxn ang="T82">
                            <a:pos x="T16" y="T17"/>
                          </a:cxn>
                          <a:cxn ang="T83">
                            <a:pos x="T18" y="T19"/>
                          </a:cxn>
                          <a:cxn ang="T84">
                            <a:pos x="T20" y="T21"/>
                          </a:cxn>
                          <a:cxn ang="T85">
                            <a:pos x="T22" y="T23"/>
                          </a:cxn>
                          <a:cxn ang="T86">
                            <a:pos x="T24" y="T25"/>
                          </a:cxn>
                          <a:cxn ang="T87">
                            <a:pos x="T26" y="T27"/>
                          </a:cxn>
                          <a:cxn ang="T88">
                            <a:pos x="T28" y="T29"/>
                          </a:cxn>
                          <a:cxn ang="T89">
                            <a:pos x="T30" y="T31"/>
                          </a:cxn>
                          <a:cxn ang="T90">
                            <a:pos x="T32" y="T33"/>
                          </a:cxn>
                          <a:cxn ang="T91">
                            <a:pos x="T34" y="T35"/>
                          </a:cxn>
                          <a:cxn ang="T92">
                            <a:pos x="T36" y="T37"/>
                          </a:cxn>
                          <a:cxn ang="T93">
                            <a:pos x="T38" y="T39"/>
                          </a:cxn>
                          <a:cxn ang="T94">
                            <a:pos x="T40" y="T41"/>
                          </a:cxn>
                          <a:cxn ang="T95">
                            <a:pos x="T42" y="T43"/>
                          </a:cxn>
                          <a:cxn ang="T96">
                            <a:pos x="T44" y="T45"/>
                          </a:cxn>
                          <a:cxn ang="T97">
                            <a:pos x="T46" y="T47"/>
                          </a:cxn>
                          <a:cxn ang="T98">
                            <a:pos x="T48" y="T49"/>
                          </a:cxn>
                          <a:cxn ang="T99">
                            <a:pos x="T50" y="T51"/>
                          </a:cxn>
                          <a:cxn ang="T100">
                            <a:pos x="T52" y="T53"/>
                          </a:cxn>
                          <a:cxn ang="T101">
                            <a:pos x="T54" y="T55"/>
                          </a:cxn>
                          <a:cxn ang="T102">
                            <a:pos x="T56" y="T57"/>
                          </a:cxn>
                          <a:cxn ang="T103">
                            <a:pos x="T58" y="T59"/>
                          </a:cxn>
                          <a:cxn ang="T104">
                            <a:pos x="T60" y="T61"/>
                          </a:cxn>
                          <a:cxn ang="T105">
                            <a:pos x="T62" y="T63"/>
                          </a:cxn>
                          <a:cxn ang="T106">
                            <a:pos x="T64" y="T65"/>
                          </a:cxn>
                          <a:cxn ang="T107">
                            <a:pos x="T66" y="T67"/>
                          </a:cxn>
                          <a:cxn ang="T108">
                            <a:pos x="T68" y="T69"/>
                          </a:cxn>
                          <a:cxn ang="T109">
                            <a:pos x="T70" y="T71"/>
                          </a:cxn>
                          <a:cxn ang="T110">
                            <a:pos x="T72" y="T73"/>
                          </a:cxn>
                        </a:cxnLst>
                        <a:rect l="0" t="0" r="r" b="b"/>
                        <a:pathLst>
                          <a:path w="325" h="214">
                            <a:moveTo>
                              <a:pt x="0" y="61"/>
                            </a:moveTo>
                            <a:lnTo>
                              <a:pt x="94" y="6"/>
                            </a:lnTo>
                            <a:lnTo>
                              <a:pt x="154" y="0"/>
                            </a:lnTo>
                            <a:lnTo>
                              <a:pt x="233" y="25"/>
                            </a:lnTo>
                            <a:lnTo>
                              <a:pt x="288" y="67"/>
                            </a:lnTo>
                            <a:lnTo>
                              <a:pt x="324" y="97"/>
                            </a:lnTo>
                            <a:lnTo>
                              <a:pt x="324" y="121"/>
                            </a:lnTo>
                            <a:lnTo>
                              <a:pt x="299" y="133"/>
                            </a:lnTo>
                            <a:lnTo>
                              <a:pt x="257" y="103"/>
                            </a:lnTo>
                            <a:lnTo>
                              <a:pt x="196" y="72"/>
                            </a:lnTo>
                            <a:lnTo>
                              <a:pt x="250" y="109"/>
                            </a:lnTo>
                            <a:lnTo>
                              <a:pt x="263" y="133"/>
                            </a:lnTo>
                            <a:lnTo>
                              <a:pt x="263" y="152"/>
                            </a:lnTo>
                            <a:lnTo>
                              <a:pt x="227" y="152"/>
                            </a:lnTo>
                            <a:lnTo>
                              <a:pt x="209" y="152"/>
                            </a:lnTo>
                            <a:lnTo>
                              <a:pt x="196" y="128"/>
                            </a:lnTo>
                            <a:lnTo>
                              <a:pt x="185" y="97"/>
                            </a:lnTo>
                            <a:lnTo>
                              <a:pt x="143" y="72"/>
                            </a:lnTo>
                            <a:lnTo>
                              <a:pt x="161" y="115"/>
                            </a:lnTo>
                            <a:lnTo>
                              <a:pt x="172" y="140"/>
                            </a:lnTo>
                            <a:lnTo>
                              <a:pt x="172" y="152"/>
                            </a:lnTo>
                            <a:lnTo>
                              <a:pt x="161" y="170"/>
                            </a:lnTo>
                            <a:lnTo>
                              <a:pt x="143" y="170"/>
                            </a:lnTo>
                            <a:lnTo>
                              <a:pt x="118" y="152"/>
                            </a:lnTo>
                            <a:lnTo>
                              <a:pt x="81" y="121"/>
                            </a:lnTo>
                            <a:lnTo>
                              <a:pt x="81" y="140"/>
                            </a:lnTo>
                            <a:lnTo>
                              <a:pt x="87" y="164"/>
                            </a:lnTo>
                            <a:lnTo>
                              <a:pt x="87" y="170"/>
                            </a:lnTo>
                            <a:lnTo>
                              <a:pt x="69" y="164"/>
                            </a:lnTo>
                            <a:lnTo>
                              <a:pt x="50" y="152"/>
                            </a:lnTo>
                            <a:lnTo>
                              <a:pt x="50" y="177"/>
                            </a:lnTo>
                            <a:lnTo>
                              <a:pt x="45" y="201"/>
                            </a:lnTo>
                            <a:lnTo>
                              <a:pt x="13" y="213"/>
                            </a:lnTo>
                            <a:lnTo>
                              <a:pt x="0" y="207"/>
                            </a:lnTo>
                            <a:lnTo>
                              <a:pt x="0" y="177"/>
                            </a:lnTo>
                            <a:lnTo>
                              <a:pt x="0" y="140"/>
                            </a:lnTo>
                            <a:lnTo>
                              <a:pt x="0" y="61"/>
                            </a:lnTo>
                          </a:path>
                        </a:pathLst>
                      </a:custGeom>
                      <a:solidFill>
                        <a:srgbClr val="B070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409" name="Freeform 8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71" y="2471"/>
                        <a:ext cx="325" cy="214"/>
                      </a:xfrm>
                      <a:custGeom>
                        <a:avLst/>
                        <a:gdLst>
                          <a:gd name="T0" fmla="*/ 0 w 325"/>
                          <a:gd name="T1" fmla="*/ 61 h 214"/>
                          <a:gd name="T2" fmla="*/ 93 w 325"/>
                          <a:gd name="T3" fmla="*/ 6 h 214"/>
                          <a:gd name="T4" fmla="*/ 154 w 325"/>
                          <a:gd name="T5" fmla="*/ 0 h 214"/>
                          <a:gd name="T6" fmla="*/ 233 w 325"/>
                          <a:gd name="T7" fmla="*/ 25 h 214"/>
                          <a:gd name="T8" fmla="*/ 286 w 325"/>
                          <a:gd name="T9" fmla="*/ 67 h 214"/>
                          <a:gd name="T10" fmla="*/ 324 w 325"/>
                          <a:gd name="T11" fmla="*/ 97 h 214"/>
                          <a:gd name="T12" fmla="*/ 324 w 325"/>
                          <a:gd name="T13" fmla="*/ 121 h 214"/>
                          <a:gd name="T14" fmla="*/ 299 w 325"/>
                          <a:gd name="T15" fmla="*/ 133 h 214"/>
                          <a:gd name="T16" fmla="*/ 258 w 325"/>
                          <a:gd name="T17" fmla="*/ 103 h 214"/>
                          <a:gd name="T18" fmla="*/ 197 w 325"/>
                          <a:gd name="T19" fmla="*/ 72 h 214"/>
                          <a:gd name="T20" fmla="*/ 251 w 325"/>
                          <a:gd name="T21" fmla="*/ 109 h 214"/>
                          <a:gd name="T22" fmla="*/ 262 w 325"/>
                          <a:gd name="T23" fmla="*/ 133 h 214"/>
                          <a:gd name="T24" fmla="*/ 262 w 325"/>
                          <a:gd name="T25" fmla="*/ 152 h 214"/>
                          <a:gd name="T26" fmla="*/ 227 w 325"/>
                          <a:gd name="T27" fmla="*/ 152 h 214"/>
                          <a:gd name="T28" fmla="*/ 210 w 325"/>
                          <a:gd name="T29" fmla="*/ 152 h 214"/>
                          <a:gd name="T30" fmla="*/ 197 w 325"/>
                          <a:gd name="T31" fmla="*/ 128 h 214"/>
                          <a:gd name="T32" fmla="*/ 185 w 325"/>
                          <a:gd name="T33" fmla="*/ 97 h 214"/>
                          <a:gd name="T34" fmla="*/ 141 w 325"/>
                          <a:gd name="T35" fmla="*/ 72 h 214"/>
                          <a:gd name="T36" fmla="*/ 161 w 325"/>
                          <a:gd name="T37" fmla="*/ 115 h 214"/>
                          <a:gd name="T38" fmla="*/ 172 w 325"/>
                          <a:gd name="T39" fmla="*/ 140 h 214"/>
                          <a:gd name="T40" fmla="*/ 172 w 325"/>
                          <a:gd name="T41" fmla="*/ 152 h 214"/>
                          <a:gd name="T42" fmla="*/ 161 w 325"/>
                          <a:gd name="T43" fmla="*/ 170 h 214"/>
                          <a:gd name="T44" fmla="*/ 141 w 325"/>
                          <a:gd name="T45" fmla="*/ 170 h 214"/>
                          <a:gd name="T46" fmla="*/ 117 w 325"/>
                          <a:gd name="T47" fmla="*/ 152 h 214"/>
                          <a:gd name="T48" fmla="*/ 81 w 325"/>
                          <a:gd name="T49" fmla="*/ 121 h 214"/>
                          <a:gd name="T50" fmla="*/ 81 w 325"/>
                          <a:gd name="T51" fmla="*/ 140 h 214"/>
                          <a:gd name="T52" fmla="*/ 87 w 325"/>
                          <a:gd name="T53" fmla="*/ 164 h 214"/>
                          <a:gd name="T54" fmla="*/ 87 w 325"/>
                          <a:gd name="T55" fmla="*/ 170 h 214"/>
                          <a:gd name="T56" fmla="*/ 68 w 325"/>
                          <a:gd name="T57" fmla="*/ 164 h 214"/>
                          <a:gd name="T58" fmla="*/ 50 w 325"/>
                          <a:gd name="T59" fmla="*/ 152 h 214"/>
                          <a:gd name="T60" fmla="*/ 50 w 325"/>
                          <a:gd name="T61" fmla="*/ 177 h 214"/>
                          <a:gd name="T62" fmla="*/ 44 w 325"/>
                          <a:gd name="T63" fmla="*/ 201 h 214"/>
                          <a:gd name="T64" fmla="*/ 13 w 325"/>
                          <a:gd name="T65" fmla="*/ 213 h 214"/>
                          <a:gd name="T66" fmla="*/ 0 w 325"/>
                          <a:gd name="T67" fmla="*/ 207 h 214"/>
                          <a:gd name="T68" fmla="*/ 0 w 325"/>
                          <a:gd name="T69" fmla="*/ 177 h 214"/>
                          <a:gd name="T70" fmla="*/ 0 w 325"/>
                          <a:gd name="T71" fmla="*/ 140 h 214"/>
                          <a:gd name="T72" fmla="*/ 0 w 325"/>
                          <a:gd name="T73" fmla="*/ 61 h 214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</a:gdLst>
                        <a:ahLst/>
                        <a:cxnLst>
                          <a:cxn ang="T74">
                            <a:pos x="T0" y="T1"/>
                          </a:cxn>
                          <a:cxn ang="T75">
                            <a:pos x="T2" y="T3"/>
                          </a:cxn>
                          <a:cxn ang="T76">
                            <a:pos x="T4" y="T5"/>
                          </a:cxn>
                          <a:cxn ang="T77">
                            <a:pos x="T6" y="T7"/>
                          </a:cxn>
                          <a:cxn ang="T78">
                            <a:pos x="T8" y="T9"/>
                          </a:cxn>
                          <a:cxn ang="T79">
                            <a:pos x="T10" y="T11"/>
                          </a:cxn>
                          <a:cxn ang="T80">
                            <a:pos x="T12" y="T13"/>
                          </a:cxn>
                          <a:cxn ang="T81">
                            <a:pos x="T14" y="T15"/>
                          </a:cxn>
                          <a:cxn ang="T82">
                            <a:pos x="T16" y="T17"/>
                          </a:cxn>
                          <a:cxn ang="T83">
                            <a:pos x="T18" y="T19"/>
                          </a:cxn>
                          <a:cxn ang="T84">
                            <a:pos x="T20" y="T21"/>
                          </a:cxn>
                          <a:cxn ang="T85">
                            <a:pos x="T22" y="T23"/>
                          </a:cxn>
                          <a:cxn ang="T86">
                            <a:pos x="T24" y="T25"/>
                          </a:cxn>
                          <a:cxn ang="T87">
                            <a:pos x="T26" y="T27"/>
                          </a:cxn>
                          <a:cxn ang="T88">
                            <a:pos x="T28" y="T29"/>
                          </a:cxn>
                          <a:cxn ang="T89">
                            <a:pos x="T30" y="T31"/>
                          </a:cxn>
                          <a:cxn ang="T90">
                            <a:pos x="T32" y="T33"/>
                          </a:cxn>
                          <a:cxn ang="T91">
                            <a:pos x="T34" y="T35"/>
                          </a:cxn>
                          <a:cxn ang="T92">
                            <a:pos x="T36" y="T37"/>
                          </a:cxn>
                          <a:cxn ang="T93">
                            <a:pos x="T38" y="T39"/>
                          </a:cxn>
                          <a:cxn ang="T94">
                            <a:pos x="T40" y="T41"/>
                          </a:cxn>
                          <a:cxn ang="T95">
                            <a:pos x="T42" y="T43"/>
                          </a:cxn>
                          <a:cxn ang="T96">
                            <a:pos x="T44" y="T45"/>
                          </a:cxn>
                          <a:cxn ang="T97">
                            <a:pos x="T46" y="T47"/>
                          </a:cxn>
                          <a:cxn ang="T98">
                            <a:pos x="T48" y="T49"/>
                          </a:cxn>
                          <a:cxn ang="T99">
                            <a:pos x="T50" y="T51"/>
                          </a:cxn>
                          <a:cxn ang="T100">
                            <a:pos x="T52" y="T53"/>
                          </a:cxn>
                          <a:cxn ang="T101">
                            <a:pos x="T54" y="T55"/>
                          </a:cxn>
                          <a:cxn ang="T102">
                            <a:pos x="T56" y="T57"/>
                          </a:cxn>
                          <a:cxn ang="T103">
                            <a:pos x="T58" y="T59"/>
                          </a:cxn>
                          <a:cxn ang="T104">
                            <a:pos x="T60" y="T61"/>
                          </a:cxn>
                          <a:cxn ang="T105">
                            <a:pos x="T62" y="T63"/>
                          </a:cxn>
                          <a:cxn ang="T106">
                            <a:pos x="T64" y="T65"/>
                          </a:cxn>
                          <a:cxn ang="T107">
                            <a:pos x="T66" y="T67"/>
                          </a:cxn>
                          <a:cxn ang="T108">
                            <a:pos x="T68" y="T69"/>
                          </a:cxn>
                          <a:cxn ang="T109">
                            <a:pos x="T70" y="T71"/>
                          </a:cxn>
                          <a:cxn ang="T110">
                            <a:pos x="T72" y="T73"/>
                          </a:cxn>
                        </a:cxnLst>
                        <a:rect l="0" t="0" r="r" b="b"/>
                        <a:pathLst>
                          <a:path w="325" h="214">
                            <a:moveTo>
                              <a:pt x="0" y="61"/>
                            </a:moveTo>
                            <a:lnTo>
                              <a:pt x="93" y="6"/>
                            </a:lnTo>
                            <a:lnTo>
                              <a:pt x="154" y="0"/>
                            </a:lnTo>
                            <a:lnTo>
                              <a:pt x="233" y="25"/>
                            </a:lnTo>
                            <a:lnTo>
                              <a:pt x="286" y="67"/>
                            </a:lnTo>
                            <a:lnTo>
                              <a:pt x="324" y="97"/>
                            </a:lnTo>
                            <a:lnTo>
                              <a:pt x="324" y="121"/>
                            </a:lnTo>
                            <a:lnTo>
                              <a:pt x="299" y="133"/>
                            </a:lnTo>
                            <a:lnTo>
                              <a:pt x="258" y="103"/>
                            </a:lnTo>
                            <a:lnTo>
                              <a:pt x="197" y="72"/>
                            </a:lnTo>
                            <a:lnTo>
                              <a:pt x="251" y="109"/>
                            </a:lnTo>
                            <a:lnTo>
                              <a:pt x="262" y="133"/>
                            </a:lnTo>
                            <a:lnTo>
                              <a:pt x="262" y="152"/>
                            </a:lnTo>
                            <a:lnTo>
                              <a:pt x="227" y="152"/>
                            </a:lnTo>
                            <a:lnTo>
                              <a:pt x="210" y="152"/>
                            </a:lnTo>
                            <a:lnTo>
                              <a:pt x="197" y="128"/>
                            </a:lnTo>
                            <a:lnTo>
                              <a:pt x="185" y="97"/>
                            </a:lnTo>
                            <a:lnTo>
                              <a:pt x="141" y="72"/>
                            </a:lnTo>
                            <a:lnTo>
                              <a:pt x="161" y="115"/>
                            </a:lnTo>
                            <a:lnTo>
                              <a:pt x="172" y="140"/>
                            </a:lnTo>
                            <a:lnTo>
                              <a:pt x="172" y="152"/>
                            </a:lnTo>
                            <a:lnTo>
                              <a:pt x="161" y="170"/>
                            </a:lnTo>
                            <a:lnTo>
                              <a:pt x="141" y="170"/>
                            </a:lnTo>
                            <a:lnTo>
                              <a:pt x="117" y="152"/>
                            </a:lnTo>
                            <a:lnTo>
                              <a:pt x="81" y="121"/>
                            </a:lnTo>
                            <a:lnTo>
                              <a:pt x="81" y="140"/>
                            </a:lnTo>
                            <a:lnTo>
                              <a:pt x="87" y="164"/>
                            </a:lnTo>
                            <a:lnTo>
                              <a:pt x="87" y="170"/>
                            </a:lnTo>
                            <a:lnTo>
                              <a:pt x="68" y="164"/>
                            </a:lnTo>
                            <a:lnTo>
                              <a:pt x="50" y="152"/>
                            </a:lnTo>
                            <a:lnTo>
                              <a:pt x="50" y="177"/>
                            </a:lnTo>
                            <a:lnTo>
                              <a:pt x="44" y="201"/>
                            </a:lnTo>
                            <a:lnTo>
                              <a:pt x="13" y="213"/>
                            </a:lnTo>
                            <a:lnTo>
                              <a:pt x="0" y="207"/>
                            </a:lnTo>
                            <a:lnTo>
                              <a:pt x="0" y="177"/>
                            </a:lnTo>
                            <a:lnTo>
                              <a:pt x="0" y="140"/>
                            </a:lnTo>
                            <a:lnTo>
                              <a:pt x="0" y="61"/>
                            </a:lnTo>
                          </a:path>
                        </a:pathLst>
                      </a:custGeom>
                      <a:solidFill>
                        <a:srgbClr val="C0804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4407" name="Freeform 90"/>
                    <p:cNvSpPr>
                      <a:spLocks/>
                    </p:cNvSpPr>
                    <p:nvPr/>
                  </p:nvSpPr>
                  <p:spPr bwMode="auto">
                    <a:xfrm>
                      <a:off x="4697" y="2027"/>
                      <a:ext cx="451" cy="342"/>
                    </a:xfrm>
                    <a:custGeom>
                      <a:avLst/>
                      <a:gdLst>
                        <a:gd name="T0" fmla="*/ 0 w 451"/>
                        <a:gd name="T1" fmla="*/ 106 h 342"/>
                        <a:gd name="T2" fmla="*/ 86 w 451"/>
                        <a:gd name="T3" fmla="*/ 194 h 342"/>
                        <a:gd name="T4" fmla="*/ 92 w 451"/>
                        <a:gd name="T5" fmla="*/ 251 h 342"/>
                        <a:gd name="T6" fmla="*/ 99 w 451"/>
                        <a:gd name="T7" fmla="*/ 341 h 342"/>
                        <a:gd name="T8" fmla="*/ 124 w 451"/>
                        <a:gd name="T9" fmla="*/ 341 h 342"/>
                        <a:gd name="T10" fmla="*/ 149 w 451"/>
                        <a:gd name="T11" fmla="*/ 314 h 342"/>
                        <a:gd name="T12" fmla="*/ 160 w 451"/>
                        <a:gd name="T13" fmla="*/ 263 h 342"/>
                        <a:gd name="T14" fmla="*/ 160 w 451"/>
                        <a:gd name="T15" fmla="*/ 188 h 342"/>
                        <a:gd name="T16" fmla="*/ 167 w 451"/>
                        <a:gd name="T17" fmla="*/ 231 h 342"/>
                        <a:gd name="T18" fmla="*/ 173 w 451"/>
                        <a:gd name="T19" fmla="*/ 257 h 342"/>
                        <a:gd name="T20" fmla="*/ 179 w 451"/>
                        <a:gd name="T21" fmla="*/ 282 h 342"/>
                        <a:gd name="T22" fmla="*/ 204 w 451"/>
                        <a:gd name="T23" fmla="*/ 282 h 342"/>
                        <a:gd name="T24" fmla="*/ 229 w 451"/>
                        <a:gd name="T25" fmla="*/ 257 h 342"/>
                        <a:gd name="T26" fmla="*/ 229 w 451"/>
                        <a:gd name="T27" fmla="*/ 226 h 342"/>
                        <a:gd name="T28" fmla="*/ 248 w 451"/>
                        <a:gd name="T29" fmla="*/ 180 h 342"/>
                        <a:gd name="T30" fmla="*/ 253 w 451"/>
                        <a:gd name="T31" fmla="*/ 213 h 342"/>
                        <a:gd name="T32" fmla="*/ 267 w 451"/>
                        <a:gd name="T33" fmla="*/ 245 h 342"/>
                        <a:gd name="T34" fmla="*/ 298 w 451"/>
                        <a:gd name="T35" fmla="*/ 231 h 342"/>
                        <a:gd name="T36" fmla="*/ 309 w 451"/>
                        <a:gd name="T37" fmla="*/ 206 h 342"/>
                        <a:gd name="T38" fmla="*/ 309 w 451"/>
                        <a:gd name="T39" fmla="*/ 226 h 342"/>
                        <a:gd name="T40" fmla="*/ 347 w 451"/>
                        <a:gd name="T41" fmla="*/ 206 h 342"/>
                        <a:gd name="T42" fmla="*/ 365 w 451"/>
                        <a:gd name="T43" fmla="*/ 162 h 342"/>
                        <a:gd name="T44" fmla="*/ 352 w 451"/>
                        <a:gd name="T45" fmla="*/ 231 h 342"/>
                        <a:gd name="T46" fmla="*/ 347 w 451"/>
                        <a:gd name="T47" fmla="*/ 257 h 342"/>
                        <a:gd name="T48" fmla="*/ 371 w 451"/>
                        <a:gd name="T49" fmla="*/ 263 h 342"/>
                        <a:gd name="T50" fmla="*/ 375 w 451"/>
                        <a:gd name="T51" fmla="*/ 295 h 342"/>
                        <a:gd name="T52" fmla="*/ 414 w 451"/>
                        <a:gd name="T53" fmla="*/ 289 h 342"/>
                        <a:gd name="T54" fmla="*/ 438 w 451"/>
                        <a:gd name="T55" fmla="*/ 231 h 342"/>
                        <a:gd name="T56" fmla="*/ 450 w 451"/>
                        <a:gd name="T57" fmla="*/ 162 h 342"/>
                        <a:gd name="T58" fmla="*/ 438 w 451"/>
                        <a:gd name="T59" fmla="*/ 101 h 342"/>
                        <a:gd name="T60" fmla="*/ 400 w 451"/>
                        <a:gd name="T61" fmla="*/ 50 h 342"/>
                        <a:gd name="T62" fmla="*/ 358 w 451"/>
                        <a:gd name="T63" fmla="*/ 10 h 342"/>
                        <a:gd name="T64" fmla="*/ 333 w 451"/>
                        <a:gd name="T65" fmla="*/ 43 h 342"/>
                        <a:gd name="T66" fmla="*/ 303 w 451"/>
                        <a:gd name="T67" fmla="*/ 18 h 342"/>
                        <a:gd name="T68" fmla="*/ 285 w 451"/>
                        <a:gd name="T69" fmla="*/ 5 h 342"/>
                        <a:gd name="T70" fmla="*/ 273 w 451"/>
                        <a:gd name="T71" fmla="*/ 18 h 342"/>
                        <a:gd name="T72" fmla="*/ 241 w 451"/>
                        <a:gd name="T73" fmla="*/ 10 h 342"/>
                        <a:gd name="T74" fmla="*/ 235 w 451"/>
                        <a:gd name="T75" fmla="*/ 43 h 342"/>
                        <a:gd name="T76" fmla="*/ 223 w 451"/>
                        <a:gd name="T77" fmla="*/ 24 h 342"/>
                        <a:gd name="T78" fmla="*/ 192 w 451"/>
                        <a:gd name="T79" fmla="*/ 18 h 342"/>
                        <a:gd name="T80" fmla="*/ 160 w 451"/>
                        <a:gd name="T81" fmla="*/ 0 h 342"/>
                        <a:gd name="T82" fmla="*/ 149 w 451"/>
                        <a:gd name="T83" fmla="*/ 24 h 342"/>
                        <a:gd name="T84" fmla="*/ 130 w 451"/>
                        <a:gd name="T85" fmla="*/ 10 h 342"/>
                        <a:gd name="T86" fmla="*/ 104 w 451"/>
                        <a:gd name="T87" fmla="*/ 5 h 342"/>
                        <a:gd name="T88" fmla="*/ 86 w 451"/>
                        <a:gd name="T89" fmla="*/ 10 h 342"/>
                        <a:gd name="T90" fmla="*/ 80 w 451"/>
                        <a:gd name="T91" fmla="*/ 50 h 342"/>
                        <a:gd name="T92" fmla="*/ 86 w 451"/>
                        <a:gd name="T93" fmla="*/ 55 h 342"/>
                        <a:gd name="T94" fmla="*/ 68 w 451"/>
                        <a:gd name="T95" fmla="*/ 55 h 342"/>
                        <a:gd name="T96" fmla="*/ 5 w 451"/>
                        <a:gd name="T97" fmla="*/ 50 h 342"/>
                        <a:gd name="T98" fmla="*/ 0 w 451"/>
                        <a:gd name="T99" fmla="*/ 106 h 342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0" t="0" r="r" b="b"/>
                      <a:pathLst>
                        <a:path w="451" h="342">
                          <a:moveTo>
                            <a:pt x="0" y="106"/>
                          </a:moveTo>
                          <a:lnTo>
                            <a:pt x="86" y="194"/>
                          </a:lnTo>
                          <a:lnTo>
                            <a:pt x="92" y="251"/>
                          </a:lnTo>
                          <a:lnTo>
                            <a:pt x="99" y="341"/>
                          </a:lnTo>
                          <a:lnTo>
                            <a:pt x="124" y="341"/>
                          </a:lnTo>
                          <a:lnTo>
                            <a:pt x="149" y="314"/>
                          </a:lnTo>
                          <a:lnTo>
                            <a:pt x="160" y="263"/>
                          </a:lnTo>
                          <a:lnTo>
                            <a:pt x="160" y="188"/>
                          </a:lnTo>
                          <a:lnTo>
                            <a:pt x="167" y="231"/>
                          </a:lnTo>
                          <a:lnTo>
                            <a:pt x="173" y="257"/>
                          </a:lnTo>
                          <a:lnTo>
                            <a:pt x="179" y="282"/>
                          </a:lnTo>
                          <a:lnTo>
                            <a:pt x="204" y="282"/>
                          </a:lnTo>
                          <a:lnTo>
                            <a:pt x="229" y="257"/>
                          </a:lnTo>
                          <a:lnTo>
                            <a:pt x="229" y="226"/>
                          </a:lnTo>
                          <a:lnTo>
                            <a:pt x="248" y="180"/>
                          </a:lnTo>
                          <a:lnTo>
                            <a:pt x="253" y="213"/>
                          </a:lnTo>
                          <a:lnTo>
                            <a:pt x="267" y="245"/>
                          </a:lnTo>
                          <a:lnTo>
                            <a:pt x="298" y="231"/>
                          </a:lnTo>
                          <a:lnTo>
                            <a:pt x="309" y="206"/>
                          </a:lnTo>
                          <a:lnTo>
                            <a:pt x="309" y="226"/>
                          </a:lnTo>
                          <a:lnTo>
                            <a:pt x="347" y="206"/>
                          </a:lnTo>
                          <a:lnTo>
                            <a:pt x="365" y="162"/>
                          </a:lnTo>
                          <a:lnTo>
                            <a:pt x="352" y="231"/>
                          </a:lnTo>
                          <a:lnTo>
                            <a:pt x="347" y="257"/>
                          </a:lnTo>
                          <a:lnTo>
                            <a:pt x="371" y="263"/>
                          </a:lnTo>
                          <a:lnTo>
                            <a:pt x="375" y="295"/>
                          </a:lnTo>
                          <a:lnTo>
                            <a:pt x="414" y="289"/>
                          </a:lnTo>
                          <a:lnTo>
                            <a:pt x="438" y="231"/>
                          </a:lnTo>
                          <a:lnTo>
                            <a:pt x="450" y="162"/>
                          </a:lnTo>
                          <a:lnTo>
                            <a:pt x="438" y="101"/>
                          </a:lnTo>
                          <a:lnTo>
                            <a:pt x="400" y="50"/>
                          </a:lnTo>
                          <a:lnTo>
                            <a:pt x="358" y="10"/>
                          </a:lnTo>
                          <a:lnTo>
                            <a:pt x="333" y="43"/>
                          </a:lnTo>
                          <a:lnTo>
                            <a:pt x="303" y="18"/>
                          </a:lnTo>
                          <a:lnTo>
                            <a:pt x="285" y="5"/>
                          </a:lnTo>
                          <a:lnTo>
                            <a:pt x="273" y="18"/>
                          </a:lnTo>
                          <a:lnTo>
                            <a:pt x="241" y="10"/>
                          </a:lnTo>
                          <a:lnTo>
                            <a:pt x="235" y="43"/>
                          </a:lnTo>
                          <a:lnTo>
                            <a:pt x="223" y="24"/>
                          </a:lnTo>
                          <a:lnTo>
                            <a:pt x="192" y="18"/>
                          </a:lnTo>
                          <a:lnTo>
                            <a:pt x="160" y="0"/>
                          </a:lnTo>
                          <a:lnTo>
                            <a:pt x="149" y="24"/>
                          </a:lnTo>
                          <a:lnTo>
                            <a:pt x="130" y="10"/>
                          </a:lnTo>
                          <a:lnTo>
                            <a:pt x="104" y="5"/>
                          </a:lnTo>
                          <a:lnTo>
                            <a:pt x="86" y="10"/>
                          </a:lnTo>
                          <a:lnTo>
                            <a:pt x="80" y="50"/>
                          </a:lnTo>
                          <a:lnTo>
                            <a:pt x="86" y="55"/>
                          </a:lnTo>
                          <a:lnTo>
                            <a:pt x="68" y="55"/>
                          </a:lnTo>
                          <a:lnTo>
                            <a:pt x="5" y="50"/>
                          </a:lnTo>
                          <a:lnTo>
                            <a:pt x="0" y="106"/>
                          </a:lnTo>
                        </a:path>
                      </a:pathLst>
                    </a:custGeom>
                    <a:solidFill>
                      <a:srgbClr val="C0804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403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4304" y="1848"/>
                    <a:ext cx="552" cy="136"/>
                    <a:chOff x="4304" y="1848"/>
                    <a:chExt cx="552" cy="136"/>
                  </a:xfrm>
                </p:grpSpPr>
                <p:sp>
                  <p:nvSpPr>
                    <p:cNvPr id="14404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4304" y="1872"/>
                      <a:ext cx="503" cy="99"/>
                    </a:xfrm>
                    <a:custGeom>
                      <a:avLst/>
                      <a:gdLst>
                        <a:gd name="T0" fmla="*/ 0 w 503"/>
                        <a:gd name="T1" fmla="*/ 4 h 99"/>
                        <a:gd name="T2" fmla="*/ 64 w 503"/>
                        <a:gd name="T3" fmla="*/ 0 h 99"/>
                        <a:gd name="T4" fmla="*/ 129 w 503"/>
                        <a:gd name="T5" fmla="*/ 16 h 99"/>
                        <a:gd name="T6" fmla="*/ 178 w 503"/>
                        <a:gd name="T7" fmla="*/ 34 h 99"/>
                        <a:gd name="T8" fmla="*/ 249 w 503"/>
                        <a:gd name="T9" fmla="*/ 65 h 99"/>
                        <a:gd name="T10" fmla="*/ 310 w 503"/>
                        <a:gd name="T11" fmla="*/ 80 h 99"/>
                        <a:gd name="T12" fmla="*/ 365 w 503"/>
                        <a:gd name="T13" fmla="*/ 72 h 99"/>
                        <a:gd name="T14" fmla="*/ 423 w 503"/>
                        <a:gd name="T15" fmla="*/ 80 h 99"/>
                        <a:gd name="T16" fmla="*/ 468 w 503"/>
                        <a:gd name="T17" fmla="*/ 83 h 99"/>
                        <a:gd name="T18" fmla="*/ 502 w 503"/>
                        <a:gd name="T19" fmla="*/ 98 h 99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503" h="99">
                          <a:moveTo>
                            <a:pt x="0" y="4"/>
                          </a:moveTo>
                          <a:lnTo>
                            <a:pt x="64" y="0"/>
                          </a:lnTo>
                          <a:lnTo>
                            <a:pt x="129" y="16"/>
                          </a:lnTo>
                          <a:lnTo>
                            <a:pt x="178" y="34"/>
                          </a:lnTo>
                          <a:lnTo>
                            <a:pt x="249" y="65"/>
                          </a:lnTo>
                          <a:lnTo>
                            <a:pt x="310" y="80"/>
                          </a:lnTo>
                          <a:lnTo>
                            <a:pt x="365" y="72"/>
                          </a:lnTo>
                          <a:lnTo>
                            <a:pt x="423" y="80"/>
                          </a:lnTo>
                          <a:lnTo>
                            <a:pt x="468" y="83"/>
                          </a:lnTo>
                          <a:lnTo>
                            <a:pt x="502" y="9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C08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05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4409" y="1848"/>
                      <a:ext cx="447" cy="136"/>
                    </a:xfrm>
                    <a:custGeom>
                      <a:avLst/>
                      <a:gdLst>
                        <a:gd name="T0" fmla="*/ 0 w 447"/>
                        <a:gd name="T1" fmla="*/ 0 h 136"/>
                        <a:gd name="T2" fmla="*/ 33 w 447"/>
                        <a:gd name="T3" fmla="*/ 22 h 136"/>
                        <a:gd name="T4" fmla="*/ 89 w 447"/>
                        <a:gd name="T5" fmla="*/ 40 h 136"/>
                        <a:gd name="T6" fmla="*/ 128 w 447"/>
                        <a:gd name="T7" fmla="*/ 52 h 136"/>
                        <a:gd name="T8" fmla="*/ 174 w 447"/>
                        <a:gd name="T9" fmla="*/ 58 h 136"/>
                        <a:gd name="T10" fmla="*/ 218 w 447"/>
                        <a:gd name="T11" fmla="*/ 47 h 136"/>
                        <a:gd name="T12" fmla="*/ 291 w 447"/>
                        <a:gd name="T13" fmla="*/ 58 h 136"/>
                        <a:gd name="T14" fmla="*/ 339 w 447"/>
                        <a:gd name="T15" fmla="*/ 68 h 136"/>
                        <a:gd name="T16" fmla="*/ 383 w 447"/>
                        <a:gd name="T17" fmla="*/ 73 h 136"/>
                        <a:gd name="T18" fmla="*/ 432 w 447"/>
                        <a:gd name="T19" fmla="*/ 96 h 136"/>
                        <a:gd name="T20" fmla="*/ 446 w 447"/>
                        <a:gd name="T21" fmla="*/ 135 h 1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0" t="0" r="r" b="b"/>
                      <a:pathLst>
                        <a:path w="447" h="136">
                          <a:moveTo>
                            <a:pt x="0" y="0"/>
                          </a:moveTo>
                          <a:lnTo>
                            <a:pt x="33" y="22"/>
                          </a:lnTo>
                          <a:lnTo>
                            <a:pt x="89" y="40"/>
                          </a:lnTo>
                          <a:lnTo>
                            <a:pt x="128" y="52"/>
                          </a:lnTo>
                          <a:lnTo>
                            <a:pt x="174" y="58"/>
                          </a:lnTo>
                          <a:lnTo>
                            <a:pt x="218" y="47"/>
                          </a:lnTo>
                          <a:lnTo>
                            <a:pt x="291" y="58"/>
                          </a:lnTo>
                          <a:lnTo>
                            <a:pt x="339" y="68"/>
                          </a:lnTo>
                          <a:lnTo>
                            <a:pt x="383" y="73"/>
                          </a:lnTo>
                          <a:lnTo>
                            <a:pt x="432" y="96"/>
                          </a:lnTo>
                          <a:lnTo>
                            <a:pt x="446" y="135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C08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4391" name="Group 94"/>
                <p:cNvGrpSpPr>
                  <a:grpSpLocks/>
                </p:cNvGrpSpPr>
                <p:nvPr/>
              </p:nvGrpSpPr>
              <p:grpSpPr bwMode="auto">
                <a:xfrm>
                  <a:off x="4031" y="2159"/>
                  <a:ext cx="401" cy="389"/>
                  <a:chOff x="4031" y="2159"/>
                  <a:chExt cx="401" cy="389"/>
                </a:xfrm>
              </p:grpSpPr>
              <p:grpSp>
                <p:nvGrpSpPr>
                  <p:cNvPr id="14392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4031" y="2159"/>
                    <a:ext cx="183" cy="191"/>
                    <a:chOff x="4031" y="2159"/>
                    <a:chExt cx="183" cy="191"/>
                  </a:xfrm>
                </p:grpSpPr>
                <p:sp>
                  <p:nvSpPr>
                    <p:cNvPr id="14399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4066" y="2195"/>
                      <a:ext cx="137" cy="155"/>
                    </a:xfrm>
                    <a:custGeom>
                      <a:avLst/>
                      <a:gdLst>
                        <a:gd name="T0" fmla="*/ 123 w 137"/>
                        <a:gd name="T1" fmla="*/ 0 h 155"/>
                        <a:gd name="T2" fmla="*/ 21 w 137"/>
                        <a:gd name="T3" fmla="*/ 74 h 155"/>
                        <a:gd name="T4" fmla="*/ 0 w 137"/>
                        <a:gd name="T5" fmla="*/ 105 h 155"/>
                        <a:gd name="T6" fmla="*/ 8 w 137"/>
                        <a:gd name="T7" fmla="*/ 135 h 155"/>
                        <a:gd name="T8" fmla="*/ 26 w 137"/>
                        <a:gd name="T9" fmla="*/ 154 h 155"/>
                        <a:gd name="T10" fmla="*/ 61 w 137"/>
                        <a:gd name="T11" fmla="*/ 144 h 155"/>
                        <a:gd name="T12" fmla="*/ 136 w 137"/>
                        <a:gd name="T13" fmla="*/ 65 h 155"/>
                        <a:gd name="T14" fmla="*/ 123 w 137"/>
                        <a:gd name="T15" fmla="*/ 0 h 15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137" h="155">
                          <a:moveTo>
                            <a:pt x="123" y="0"/>
                          </a:moveTo>
                          <a:lnTo>
                            <a:pt x="21" y="74"/>
                          </a:lnTo>
                          <a:lnTo>
                            <a:pt x="0" y="105"/>
                          </a:lnTo>
                          <a:lnTo>
                            <a:pt x="8" y="135"/>
                          </a:lnTo>
                          <a:lnTo>
                            <a:pt x="26" y="154"/>
                          </a:lnTo>
                          <a:lnTo>
                            <a:pt x="61" y="144"/>
                          </a:lnTo>
                          <a:lnTo>
                            <a:pt x="136" y="65"/>
                          </a:lnTo>
                          <a:lnTo>
                            <a:pt x="123" y="0"/>
                          </a:lnTo>
                        </a:path>
                      </a:pathLst>
                    </a:custGeom>
                    <a:solidFill>
                      <a:srgbClr val="F0F0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00" name="Oval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12" y="2292"/>
                      <a:ext cx="37" cy="37"/>
                    </a:xfrm>
                    <a:prstGeom prst="ellipse">
                      <a:avLst/>
                    </a:prstGeom>
                    <a:solidFill>
                      <a:srgbClr val="00908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defRPr>
                      </a:lvl9pPr>
                    </a:lstStyle>
                    <a:p>
                      <a:pPr eaLnBrk="1" hangingPunct="1"/>
                      <a:endParaRPr lang="id-ID" altLang="en-US"/>
                    </a:p>
                  </p:txBody>
                </p:sp>
                <p:sp>
                  <p:nvSpPr>
                    <p:cNvPr id="14401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4031" y="2159"/>
                      <a:ext cx="183" cy="140"/>
                    </a:xfrm>
                    <a:custGeom>
                      <a:avLst/>
                      <a:gdLst>
                        <a:gd name="T0" fmla="*/ 177 w 183"/>
                        <a:gd name="T1" fmla="*/ 14 h 140"/>
                        <a:gd name="T2" fmla="*/ 168 w 183"/>
                        <a:gd name="T3" fmla="*/ 4 h 140"/>
                        <a:gd name="T4" fmla="*/ 159 w 183"/>
                        <a:gd name="T5" fmla="*/ 0 h 140"/>
                        <a:gd name="T6" fmla="*/ 149 w 183"/>
                        <a:gd name="T7" fmla="*/ 1 h 140"/>
                        <a:gd name="T8" fmla="*/ 139 w 183"/>
                        <a:gd name="T9" fmla="*/ 8 h 140"/>
                        <a:gd name="T10" fmla="*/ 6 w 183"/>
                        <a:gd name="T11" fmla="*/ 96 h 140"/>
                        <a:gd name="T12" fmla="*/ 2 w 183"/>
                        <a:gd name="T13" fmla="*/ 104 h 140"/>
                        <a:gd name="T14" fmla="*/ 0 w 183"/>
                        <a:gd name="T15" fmla="*/ 116 h 140"/>
                        <a:gd name="T16" fmla="*/ 4 w 183"/>
                        <a:gd name="T17" fmla="*/ 127 h 140"/>
                        <a:gd name="T18" fmla="*/ 12 w 183"/>
                        <a:gd name="T19" fmla="*/ 136 h 140"/>
                        <a:gd name="T20" fmla="*/ 21 w 183"/>
                        <a:gd name="T21" fmla="*/ 139 h 140"/>
                        <a:gd name="T22" fmla="*/ 34 w 183"/>
                        <a:gd name="T23" fmla="*/ 136 h 140"/>
                        <a:gd name="T24" fmla="*/ 174 w 183"/>
                        <a:gd name="T25" fmla="*/ 44 h 140"/>
                        <a:gd name="T26" fmla="*/ 181 w 183"/>
                        <a:gd name="T27" fmla="*/ 36 h 140"/>
                        <a:gd name="T28" fmla="*/ 182 w 183"/>
                        <a:gd name="T29" fmla="*/ 27 h 140"/>
                        <a:gd name="T30" fmla="*/ 177 w 183"/>
                        <a:gd name="T31" fmla="*/ 14 h 140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183" h="140">
                          <a:moveTo>
                            <a:pt x="177" y="14"/>
                          </a:moveTo>
                          <a:lnTo>
                            <a:pt x="168" y="4"/>
                          </a:lnTo>
                          <a:lnTo>
                            <a:pt x="159" y="0"/>
                          </a:lnTo>
                          <a:lnTo>
                            <a:pt x="149" y="1"/>
                          </a:lnTo>
                          <a:lnTo>
                            <a:pt x="139" y="8"/>
                          </a:lnTo>
                          <a:lnTo>
                            <a:pt x="6" y="96"/>
                          </a:lnTo>
                          <a:lnTo>
                            <a:pt x="2" y="104"/>
                          </a:lnTo>
                          <a:lnTo>
                            <a:pt x="0" y="116"/>
                          </a:lnTo>
                          <a:lnTo>
                            <a:pt x="4" y="127"/>
                          </a:lnTo>
                          <a:lnTo>
                            <a:pt x="12" y="136"/>
                          </a:lnTo>
                          <a:lnTo>
                            <a:pt x="21" y="139"/>
                          </a:lnTo>
                          <a:lnTo>
                            <a:pt x="34" y="136"/>
                          </a:lnTo>
                          <a:lnTo>
                            <a:pt x="174" y="44"/>
                          </a:lnTo>
                          <a:lnTo>
                            <a:pt x="181" y="36"/>
                          </a:lnTo>
                          <a:lnTo>
                            <a:pt x="182" y="27"/>
                          </a:lnTo>
                          <a:lnTo>
                            <a:pt x="177" y="14"/>
                          </a:lnTo>
                        </a:path>
                      </a:pathLst>
                    </a:custGeom>
                    <a:solidFill>
                      <a:srgbClr val="C0804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393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4062" y="2162"/>
                    <a:ext cx="370" cy="386"/>
                    <a:chOff x="4062" y="2162"/>
                    <a:chExt cx="370" cy="386"/>
                  </a:xfrm>
                </p:grpSpPr>
                <p:sp>
                  <p:nvSpPr>
                    <p:cNvPr id="14394" name="Freeform 100"/>
                    <p:cNvSpPr>
                      <a:spLocks/>
                    </p:cNvSpPr>
                    <p:nvPr/>
                  </p:nvSpPr>
                  <p:spPr bwMode="auto">
                    <a:xfrm>
                      <a:off x="4062" y="2238"/>
                      <a:ext cx="324" cy="310"/>
                    </a:xfrm>
                    <a:custGeom>
                      <a:avLst/>
                      <a:gdLst>
                        <a:gd name="T0" fmla="*/ 165 w 324"/>
                        <a:gd name="T1" fmla="*/ 0 h 310"/>
                        <a:gd name="T2" fmla="*/ 91 w 324"/>
                        <a:gd name="T3" fmla="*/ 68 h 310"/>
                        <a:gd name="T4" fmla="*/ 28 w 324"/>
                        <a:gd name="T5" fmla="*/ 142 h 310"/>
                        <a:gd name="T6" fmla="*/ 0 w 324"/>
                        <a:gd name="T7" fmla="*/ 203 h 310"/>
                        <a:gd name="T8" fmla="*/ 9 w 324"/>
                        <a:gd name="T9" fmla="*/ 254 h 310"/>
                        <a:gd name="T10" fmla="*/ 37 w 324"/>
                        <a:gd name="T11" fmla="*/ 288 h 310"/>
                        <a:gd name="T12" fmla="*/ 78 w 324"/>
                        <a:gd name="T13" fmla="*/ 300 h 310"/>
                        <a:gd name="T14" fmla="*/ 150 w 324"/>
                        <a:gd name="T15" fmla="*/ 309 h 310"/>
                        <a:gd name="T16" fmla="*/ 229 w 324"/>
                        <a:gd name="T17" fmla="*/ 269 h 310"/>
                        <a:gd name="T18" fmla="*/ 270 w 324"/>
                        <a:gd name="T19" fmla="*/ 269 h 310"/>
                        <a:gd name="T20" fmla="*/ 303 w 324"/>
                        <a:gd name="T21" fmla="*/ 254 h 310"/>
                        <a:gd name="T22" fmla="*/ 321 w 324"/>
                        <a:gd name="T23" fmla="*/ 228 h 310"/>
                        <a:gd name="T24" fmla="*/ 323 w 324"/>
                        <a:gd name="T25" fmla="*/ 194 h 310"/>
                        <a:gd name="T26" fmla="*/ 165 w 324"/>
                        <a:gd name="T27" fmla="*/ 0 h 310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324" h="310">
                          <a:moveTo>
                            <a:pt x="165" y="0"/>
                          </a:moveTo>
                          <a:lnTo>
                            <a:pt x="91" y="68"/>
                          </a:lnTo>
                          <a:lnTo>
                            <a:pt x="28" y="142"/>
                          </a:lnTo>
                          <a:lnTo>
                            <a:pt x="0" y="203"/>
                          </a:lnTo>
                          <a:lnTo>
                            <a:pt x="9" y="254"/>
                          </a:lnTo>
                          <a:lnTo>
                            <a:pt x="37" y="288"/>
                          </a:lnTo>
                          <a:lnTo>
                            <a:pt x="78" y="300"/>
                          </a:lnTo>
                          <a:lnTo>
                            <a:pt x="150" y="309"/>
                          </a:lnTo>
                          <a:lnTo>
                            <a:pt x="229" y="269"/>
                          </a:lnTo>
                          <a:lnTo>
                            <a:pt x="270" y="269"/>
                          </a:lnTo>
                          <a:lnTo>
                            <a:pt x="303" y="254"/>
                          </a:lnTo>
                          <a:lnTo>
                            <a:pt x="321" y="228"/>
                          </a:lnTo>
                          <a:lnTo>
                            <a:pt x="323" y="194"/>
                          </a:lnTo>
                          <a:lnTo>
                            <a:pt x="165" y="0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4395" name="Group 1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43" y="2162"/>
                      <a:ext cx="189" cy="213"/>
                      <a:chOff x="4243" y="2162"/>
                      <a:chExt cx="189" cy="213"/>
                    </a:xfrm>
                  </p:grpSpPr>
                  <p:sp>
                    <p:nvSpPr>
                      <p:cNvPr id="14396" name="Freeform 1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52" y="2195"/>
                        <a:ext cx="162" cy="180"/>
                      </a:xfrm>
                      <a:custGeom>
                        <a:avLst/>
                        <a:gdLst>
                          <a:gd name="T0" fmla="*/ 36 w 162"/>
                          <a:gd name="T1" fmla="*/ 0 h 180"/>
                          <a:gd name="T2" fmla="*/ 133 w 162"/>
                          <a:gd name="T3" fmla="*/ 56 h 180"/>
                          <a:gd name="T4" fmla="*/ 152 w 162"/>
                          <a:gd name="T5" fmla="*/ 86 h 180"/>
                          <a:gd name="T6" fmla="*/ 161 w 162"/>
                          <a:gd name="T7" fmla="*/ 116 h 180"/>
                          <a:gd name="T8" fmla="*/ 157 w 162"/>
                          <a:gd name="T9" fmla="*/ 154 h 180"/>
                          <a:gd name="T10" fmla="*/ 139 w 162"/>
                          <a:gd name="T11" fmla="*/ 173 h 180"/>
                          <a:gd name="T12" fmla="*/ 104 w 162"/>
                          <a:gd name="T13" fmla="*/ 179 h 180"/>
                          <a:gd name="T14" fmla="*/ 64 w 162"/>
                          <a:gd name="T15" fmla="*/ 166 h 180"/>
                          <a:gd name="T16" fmla="*/ 31 w 162"/>
                          <a:gd name="T17" fmla="*/ 135 h 180"/>
                          <a:gd name="T18" fmla="*/ 6 w 162"/>
                          <a:gd name="T19" fmla="*/ 98 h 180"/>
                          <a:gd name="T20" fmla="*/ 0 w 162"/>
                          <a:gd name="T21" fmla="*/ 67 h 180"/>
                          <a:gd name="T22" fmla="*/ 36 w 162"/>
                          <a:gd name="T23" fmla="*/ 0 h 180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162" h="180">
                            <a:moveTo>
                              <a:pt x="36" y="0"/>
                            </a:moveTo>
                            <a:lnTo>
                              <a:pt x="133" y="56"/>
                            </a:lnTo>
                            <a:lnTo>
                              <a:pt x="152" y="86"/>
                            </a:lnTo>
                            <a:lnTo>
                              <a:pt x="161" y="116"/>
                            </a:lnTo>
                            <a:lnTo>
                              <a:pt x="157" y="154"/>
                            </a:lnTo>
                            <a:lnTo>
                              <a:pt x="139" y="173"/>
                            </a:lnTo>
                            <a:lnTo>
                              <a:pt x="104" y="179"/>
                            </a:lnTo>
                            <a:lnTo>
                              <a:pt x="64" y="166"/>
                            </a:lnTo>
                            <a:lnTo>
                              <a:pt x="31" y="135"/>
                            </a:lnTo>
                            <a:lnTo>
                              <a:pt x="6" y="98"/>
                            </a:lnTo>
                            <a:lnTo>
                              <a:pt x="0" y="67"/>
                            </a:lnTo>
                            <a:lnTo>
                              <a:pt x="36" y="0"/>
                            </a:lnTo>
                          </a:path>
                        </a:pathLst>
                      </a:custGeom>
                      <a:solidFill>
                        <a:srgbClr val="F0F0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397" name="Oval 10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00" y="2311"/>
                        <a:ext cx="37" cy="35"/>
                      </a:xfrm>
                      <a:prstGeom prst="ellipse">
                        <a:avLst/>
                      </a:prstGeom>
                      <a:solidFill>
                        <a:srgbClr val="009080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5pPr>
                        <a:lvl6pPr marL="25146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6pPr>
                        <a:lvl7pPr marL="29718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7pPr>
                        <a:lvl8pPr marL="34290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8pPr>
                        <a:lvl9pPr marL="3886200" indent="-228600" defTabSz="4572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defRPr>
                        </a:lvl9pPr>
                      </a:lstStyle>
                      <a:p>
                        <a:pPr eaLnBrk="1" hangingPunct="1"/>
                        <a:endParaRPr lang="id-ID" altLang="en-US"/>
                      </a:p>
                    </p:txBody>
                  </p:sp>
                  <p:sp>
                    <p:nvSpPr>
                      <p:cNvPr id="14398" name="Freeform 10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43" y="2162"/>
                        <a:ext cx="189" cy="128"/>
                      </a:xfrm>
                      <a:custGeom>
                        <a:avLst/>
                        <a:gdLst>
                          <a:gd name="T0" fmla="*/ 5 w 189"/>
                          <a:gd name="T1" fmla="*/ 13 h 128"/>
                          <a:gd name="T2" fmla="*/ 14 w 189"/>
                          <a:gd name="T3" fmla="*/ 5 h 128"/>
                          <a:gd name="T4" fmla="*/ 23 w 189"/>
                          <a:gd name="T5" fmla="*/ 0 h 128"/>
                          <a:gd name="T6" fmla="*/ 33 w 189"/>
                          <a:gd name="T7" fmla="*/ 2 h 128"/>
                          <a:gd name="T8" fmla="*/ 43 w 189"/>
                          <a:gd name="T9" fmla="*/ 8 h 128"/>
                          <a:gd name="T10" fmla="*/ 182 w 189"/>
                          <a:gd name="T11" fmla="*/ 88 h 128"/>
                          <a:gd name="T12" fmla="*/ 185 w 189"/>
                          <a:gd name="T13" fmla="*/ 95 h 128"/>
                          <a:gd name="T14" fmla="*/ 188 w 189"/>
                          <a:gd name="T15" fmla="*/ 106 h 128"/>
                          <a:gd name="T16" fmla="*/ 184 w 189"/>
                          <a:gd name="T17" fmla="*/ 116 h 128"/>
                          <a:gd name="T18" fmla="*/ 175 w 189"/>
                          <a:gd name="T19" fmla="*/ 124 h 128"/>
                          <a:gd name="T20" fmla="*/ 166 w 189"/>
                          <a:gd name="T21" fmla="*/ 127 h 128"/>
                          <a:gd name="T22" fmla="*/ 155 w 189"/>
                          <a:gd name="T23" fmla="*/ 125 h 128"/>
                          <a:gd name="T24" fmla="*/ 8 w 189"/>
                          <a:gd name="T25" fmla="*/ 40 h 128"/>
                          <a:gd name="T26" fmla="*/ 2 w 189"/>
                          <a:gd name="T27" fmla="*/ 33 h 128"/>
                          <a:gd name="T28" fmla="*/ 0 w 189"/>
                          <a:gd name="T29" fmla="*/ 25 h 128"/>
                          <a:gd name="T30" fmla="*/ 5 w 189"/>
                          <a:gd name="T31" fmla="*/ 13 h 128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60000 65536"/>
                          <a:gd name="T37" fmla="*/ 0 60000 65536"/>
                          <a:gd name="T38" fmla="*/ 0 60000 65536"/>
                          <a:gd name="T39" fmla="*/ 0 60000 65536"/>
                          <a:gd name="T40" fmla="*/ 0 60000 65536"/>
                          <a:gd name="T41" fmla="*/ 0 60000 65536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</a:gdLst>
                        <a:ahLst/>
                        <a:cxnLst>
                          <a:cxn ang="T32">
                            <a:pos x="T0" y="T1"/>
                          </a:cxn>
                          <a:cxn ang="T33">
                            <a:pos x="T2" y="T3"/>
                          </a:cxn>
                          <a:cxn ang="T34">
                            <a:pos x="T4" y="T5"/>
                          </a:cxn>
                          <a:cxn ang="T35">
                            <a:pos x="T6" y="T7"/>
                          </a:cxn>
                          <a:cxn ang="T36">
                            <a:pos x="T8" y="T9"/>
                          </a:cxn>
                          <a:cxn ang="T37">
                            <a:pos x="T10" y="T11"/>
                          </a:cxn>
                          <a:cxn ang="T38">
                            <a:pos x="T12" y="T13"/>
                          </a:cxn>
                          <a:cxn ang="T39">
                            <a:pos x="T14" y="T15"/>
                          </a:cxn>
                          <a:cxn ang="T40">
                            <a:pos x="T16" y="T17"/>
                          </a:cxn>
                          <a:cxn ang="T41">
                            <a:pos x="T18" y="T19"/>
                          </a:cxn>
                          <a:cxn ang="T42">
                            <a:pos x="T20" y="T21"/>
                          </a:cxn>
                          <a:cxn ang="T43">
                            <a:pos x="T22" y="T23"/>
                          </a:cxn>
                          <a:cxn ang="T44">
                            <a:pos x="T24" y="T25"/>
                          </a:cxn>
                          <a:cxn ang="T45">
                            <a:pos x="T26" y="T27"/>
                          </a:cxn>
                          <a:cxn ang="T46">
                            <a:pos x="T28" y="T29"/>
                          </a:cxn>
                          <a:cxn ang="T47">
                            <a:pos x="T30" y="T31"/>
                          </a:cxn>
                        </a:cxnLst>
                        <a:rect l="0" t="0" r="r" b="b"/>
                        <a:pathLst>
                          <a:path w="189" h="128">
                            <a:moveTo>
                              <a:pt x="5" y="13"/>
                            </a:moveTo>
                            <a:lnTo>
                              <a:pt x="14" y="5"/>
                            </a:lnTo>
                            <a:lnTo>
                              <a:pt x="23" y="0"/>
                            </a:lnTo>
                            <a:lnTo>
                              <a:pt x="33" y="2"/>
                            </a:lnTo>
                            <a:lnTo>
                              <a:pt x="43" y="8"/>
                            </a:lnTo>
                            <a:lnTo>
                              <a:pt x="182" y="88"/>
                            </a:lnTo>
                            <a:lnTo>
                              <a:pt x="185" y="95"/>
                            </a:lnTo>
                            <a:lnTo>
                              <a:pt x="188" y="106"/>
                            </a:lnTo>
                            <a:lnTo>
                              <a:pt x="184" y="116"/>
                            </a:lnTo>
                            <a:lnTo>
                              <a:pt x="175" y="124"/>
                            </a:lnTo>
                            <a:lnTo>
                              <a:pt x="166" y="127"/>
                            </a:lnTo>
                            <a:lnTo>
                              <a:pt x="155" y="125"/>
                            </a:lnTo>
                            <a:lnTo>
                              <a:pt x="8" y="40"/>
                            </a:lnTo>
                            <a:lnTo>
                              <a:pt x="2" y="33"/>
                            </a:lnTo>
                            <a:lnTo>
                              <a:pt x="0" y="25"/>
                            </a:lnTo>
                            <a:lnTo>
                              <a:pt x="5" y="13"/>
                            </a:lnTo>
                          </a:path>
                        </a:pathLst>
                      </a:custGeom>
                      <a:solidFill>
                        <a:srgbClr val="C0804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4375" name="Group 105"/>
            <p:cNvGrpSpPr>
              <a:grpSpLocks/>
            </p:cNvGrpSpPr>
            <p:nvPr/>
          </p:nvGrpSpPr>
          <p:grpSpPr bwMode="auto">
            <a:xfrm>
              <a:off x="3704" y="2547"/>
              <a:ext cx="1817" cy="1435"/>
              <a:chOff x="3704" y="2547"/>
              <a:chExt cx="1817" cy="1435"/>
            </a:xfrm>
          </p:grpSpPr>
          <p:grpSp>
            <p:nvGrpSpPr>
              <p:cNvPr id="14379" name="Group 106"/>
              <p:cNvGrpSpPr>
                <a:grpSpLocks/>
              </p:cNvGrpSpPr>
              <p:nvPr/>
            </p:nvGrpSpPr>
            <p:grpSpPr bwMode="auto">
              <a:xfrm>
                <a:off x="3704" y="2764"/>
                <a:ext cx="1817" cy="1117"/>
                <a:chOff x="3704" y="2764"/>
                <a:chExt cx="1817" cy="1117"/>
              </a:xfrm>
            </p:grpSpPr>
            <p:sp>
              <p:nvSpPr>
                <p:cNvPr id="14381" name="Freeform 107"/>
                <p:cNvSpPr>
                  <a:spLocks/>
                </p:cNvSpPr>
                <p:nvPr/>
              </p:nvSpPr>
              <p:spPr bwMode="auto">
                <a:xfrm>
                  <a:off x="3704" y="2764"/>
                  <a:ext cx="1817" cy="1117"/>
                </a:xfrm>
                <a:custGeom>
                  <a:avLst/>
                  <a:gdLst>
                    <a:gd name="T0" fmla="*/ 664 w 1817"/>
                    <a:gd name="T1" fmla="*/ 6 h 1117"/>
                    <a:gd name="T2" fmla="*/ 1186 w 1817"/>
                    <a:gd name="T3" fmla="*/ 116 h 1117"/>
                    <a:gd name="T4" fmla="*/ 1328 w 1817"/>
                    <a:gd name="T5" fmla="*/ 470 h 1117"/>
                    <a:gd name="T6" fmla="*/ 1367 w 1817"/>
                    <a:gd name="T7" fmla="*/ 512 h 1117"/>
                    <a:gd name="T8" fmla="*/ 1394 w 1817"/>
                    <a:gd name="T9" fmla="*/ 567 h 1117"/>
                    <a:gd name="T10" fmla="*/ 1432 w 1817"/>
                    <a:gd name="T11" fmla="*/ 627 h 1117"/>
                    <a:gd name="T12" fmla="*/ 1461 w 1817"/>
                    <a:gd name="T13" fmla="*/ 673 h 1117"/>
                    <a:gd name="T14" fmla="*/ 1517 w 1817"/>
                    <a:gd name="T15" fmla="*/ 720 h 1117"/>
                    <a:gd name="T16" fmla="*/ 1549 w 1817"/>
                    <a:gd name="T17" fmla="*/ 781 h 1117"/>
                    <a:gd name="T18" fmla="*/ 1569 w 1817"/>
                    <a:gd name="T19" fmla="*/ 837 h 1117"/>
                    <a:gd name="T20" fmla="*/ 1573 w 1817"/>
                    <a:gd name="T21" fmla="*/ 897 h 1117"/>
                    <a:gd name="T22" fmla="*/ 1624 w 1817"/>
                    <a:gd name="T23" fmla="*/ 908 h 1117"/>
                    <a:gd name="T24" fmla="*/ 1674 w 1817"/>
                    <a:gd name="T25" fmla="*/ 928 h 1117"/>
                    <a:gd name="T26" fmla="*/ 1729 w 1817"/>
                    <a:gd name="T27" fmla="*/ 959 h 1117"/>
                    <a:gd name="T28" fmla="*/ 1768 w 1817"/>
                    <a:gd name="T29" fmla="*/ 1001 h 1117"/>
                    <a:gd name="T30" fmla="*/ 1792 w 1817"/>
                    <a:gd name="T31" fmla="*/ 1049 h 1117"/>
                    <a:gd name="T32" fmla="*/ 1816 w 1817"/>
                    <a:gd name="T33" fmla="*/ 1116 h 1117"/>
                    <a:gd name="T34" fmla="*/ 677 w 1817"/>
                    <a:gd name="T35" fmla="*/ 1116 h 1117"/>
                    <a:gd name="T36" fmla="*/ 646 w 1817"/>
                    <a:gd name="T37" fmla="*/ 1074 h 1117"/>
                    <a:gd name="T38" fmla="*/ 633 w 1817"/>
                    <a:gd name="T39" fmla="*/ 1036 h 1117"/>
                    <a:gd name="T40" fmla="*/ 624 w 1817"/>
                    <a:gd name="T41" fmla="*/ 977 h 1117"/>
                    <a:gd name="T42" fmla="*/ 608 w 1817"/>
                    <a:gd name="T43" fmla="*/ 915 h 1117"/>
                    <a:gd name="T44" fmla="*/ 560 w 1817"/>
                    <a:gd name="T45" fmla="*/ 860 h 1117"/>
                    <a:gd name="T46" fmla="*/ 517 w 1817"/>
                    <a:gd name="T47" fmla="*/ 879 h 1117"/>
                    <a:gd name="T48" fmla="*/ 473 w 1817"/>
                    <a:gd name="T49" fmla="*/ 915 h 1117"/>
                    <a:gd name="T50" fmla="*/ 432 w 1817"/>
                    <a:gd name="T51" fmla="*/ 946 h 1117"/>
                    <a:gd name="T52" fmla="*/ 391 w 1817"/>
                    <a:gd name="T53" fmla="*/ 1006 h 1117"/>
                    <a:gd name="T54" fmla="*/ 358 w 1817"/>
                    <a:gd name="T55" fmla="*/ 1085 h 1117"/>
                    <a:gd name="T56" fmla="*/ 286 w 1817"/>
                    <a:gd name="T57" fmla="*/ 1064 h 1117"/>
                    <a:gd name="T58" fmla="*/ 47 w 1817"/>
                    <a:gd name="T59" fmla="*/ 1085 h 1117"/>
                    <a:gd name="T60" fmla="*/ 23 w 1817"/>
                    <a:gd name="T61" fmla="*/ 1046 h 1117"/>
                    <a:gd name="T62" fmla="*/ 2 w 1817"/>
                    <a:gd name="T63" fmla="*/ 970 h 1117"/>
                    <a:gd name="T64" fmla="*/ 0 w 1817"/>
                    <a:gd name="T65" fmla="*/ 890 h 1117"/>
                    <a:gd name="T66" fmla="*/ 18 w 1817"/>
                    <a:gd name="T67" fmla="*/ 806 h 1117"/>
                    <a:gd name="T68" fmla="*/ 54 w 1817"/>
                    <a:gd name="T69" fmla="*/ 730 h 1117"/>
                    <a:gd name="T70" fmla="*/ 116 w 1817"/>
                    <a:gd name="T71" fmla="*/ 664 h 1117"/>
                    <a:gd name="T72" fmla="*/ 191 w 1817"/>
                    <a:gd name="T73" fmla="*/ 621 h 1117"/>
                    <a:gd name="T74" fmla="*/ 182 w 1817"/>
                    <a:gd name="T75" fmla="*/ 545 h 1117"/>
                    <a:gd name="T76" fmla="*/ 200 w 1817"/>
                    <a:gd name="T77" fmla="*/ 482 h 1117"/>
                    <a:gd name="T78" fmla="*/ 227 w 1817"/>
                    <a:gd name="T79" fmla="*/ 406 h 1117"/>
                    <a:gd name="T80" fmla="*/ 267 w 1817"/>
                    <a:gd name="T81" fmla="*/ 345 h 1117"/>
                    <a:gd name="T82" fmla="*/ 310 w 1817"/>
                    <a:gd name="T83" fmla="*/ 311 h 1117"/>
                    <a:gd name="T84" fmla="*/ 373 w 1817"/>
                    <a:gd name="T85" fmla="*/ 283 h 1117"/>
                    <a:gd name="T86" fmla="*/ 419 w 1817"/>
                    <a:gd name="T87" fmla="*/ 268 h 1117"/>
                    <a:gd name="T88" fmla="*/ 467 w 1817"/>
                    <a:gd name="T89" fmla="*/ 195 h 1117"/>
                    <a:gd name="T90" fmla="*/ 461 w 1817"/>
                    <a:gd name="T91" fmla="*/ 73 h 1117"/>
                    <a:gd name="T92" fmla="*/ 504 w 1817"/>
                    <a:gd name="T93" fmla="*/ 18 h 1117"/>
                    <a:gd name="T94" fmla="*/ 560 w 1817"/>
                    <a:gd name="T95" fmla="*/ 0 h 1117"/>
                    <a:gd name="T96" fmla="*/ 664 w 1817"/>
                    <a:gd name="T97" fmla="*/ 6 h 111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17" h="1117">
                      <a:moveTo>
                        <a:pt x="664" y="6"/>
                      </a:moveTo>
                      <a:lnTo>
                        <a:pt x="1186" y="116"/>
                      </a:lnTo>
                      <a:lnTo>
                        <a:pt x="1328" y="470"/>
                      </a:lnTo>
                      <a:lnTo>
                        <a:pt x="1367" y="512"/>
                      </a:lnTo>
                      <a:lnTo>
                        <a:pt x="1394" y="567"/>
                      </a:lnTo>
                      <a:lnTo>
                        <a:pt x="1432" y="627"/>
                      </a:lnTo>
                      <a:lnTo>
                        <a:pt x="1461" y="673"/>
                      </a:lnTo>
                      <a:lnTo>
                        <a:pt x="1517" y="720"/>
                      </a:lnTo>
                      <a:lnTo>
                        <a:pt x="1549" y="781"/>
                      </a:lnTo>
                      <a:lnTo>
                        <a:pt x="1569" y="837"/>
                      </a:lnTo>
                      <a:lnTo>
                        <a:pt x="1573" y="897"/>
                      </a:lnTo>
                      <a:lnTo>
                        <a:pt x="1624" y="908"/>
                      </a:lnTo>
                      <a:lnTo>
                        <a:pt x="1674" y="928"/>
                      </a:lnTo>
                      <a:lnTo>
                        <a:pt x="1729" y="959"/>
                      </a:lnTo>
                      <a:lnTo>
                        <a:pt x="1768" y="1001"/>
                      </a:lnTo>
                      <a:lnTo>
                        <a:pt x="1792" y="1049"/>
                      </a:lnTo>
                      <a:lnTo>
                        <a:pt x="1816" y="1116"/>
                      </a:lnTo>
                      <a:lnTo>
                        <a:pt x="677" y="1116"/>
                      </a:lnTo>
                      <a:lnTo>
                        <a:pt x="646" y="1074"/>
                      </a:lnTo>
                      <a:lnTo>
                        <a:pt x="633" y="1036"/>
                      </a:lnTo>
                      <a:lnTo>
                        <a:pt x="624" y="977"/>
                      </a:lnTo>
                      <a:lnTo>
                        <a:pt x="608" y="915"/>
                      </a:lnTo>
                      <a:lnTo>
                        <a:pt x="560" y="860"/>
                      </a:lnTo>
                      <a:lnTo>
                        <a:pt x="517" y="879"/>
                      </a:lnTo>
                      <a:lnTo>
                        <a:pt x="473" y="915"/>
                      </a:lnTo>
                      <a:lnTo>
                        <a:pt x="432" y="946"/>
                      </a:lnTo>
                      <a:lnTo>
                        <a:pt x="391" y="1006"/>
                      </a:lnTo>
                      <a:lnTo>
                        <a:pt x="358" y="1085"/>
                      </a:lnTo>
                      <a:lnTo>
                        <a:pt x="286" y="1064"/>
                      </a:lnTo>
                      <a:lnTo>
                        <a:pt x="47" y="1085"/>
                      </a:lnTo>
                      <a:lnTo>
                        <a:pt x="23" y="1046"/>
                      </a:lnTo>
                      <a:lnTo>
                        <a:pt x="2" y="970"/>
                      </a:lnTo>
                      <a:lnTo>
                        <a:pt x="0" y="890"/>
                      </a:lnTo>
                      <a:lnTo>
                        <a:pt x="18" y="806"/>
                      </a:lnTo>
                      <a:lnTo>
                        <a:pt x="54" y="730"/>
                      </a:lnTo>
                      <a:lnTo>
                        <a:pt x="116" y="664"/>
                      </a:lnTo>
                      <a:lnTo>
                        <a:pt x="191" y="621"/>
                      </a:lnTo>
                      <a:lnTo>
                        <a:pt x="182" y="545"/>
                      </a:lnTo>
                      <a:lnTo>
                        <a:pt x="200" y="482"/>
                      </a:lnTo>
                      <a:lnTo>
                        <a:pt x="227" y="406"/>
                      </a:lnTo>
                      <a:lnTo>
                        <a:pt x="267" y="345"/>
                      </a:lnTo>
                      <a:lnTo>
                        <a:pt x="310" y="311"/>
                      </a:lnTo>
                      <a:lnTo>
                        <a:pt x="373" y="283"/>
                      </a:lnTo>
                      <a:lnTo>
                        <a:pt x="419" y="268"/>
                      </a:lnTo>
                      <a:lnTo>
                        <a:pt x="467" y="195"/>
                      </a:lnTo>
                      <a:lnTo>
                        <a:pt x="461" y="73"/>
                      </a:lnTo>
                      <a:lnTo>
                        <a:pt x="504" y="18"/>
                      </a:lnTo>
                      <a:lnTo>
                        <a:pt x="560" y="0"/>
                      </a:lnTo>
                      <a:lnTo>
                        <a:pt x="664" y="6"/>
                      </a:lnTo>
                    </a:path>
                  </a:pathLst>
                </a:custGeom>
                <a:solidFill>
                  <a:srgbClr val="408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2" name="Freeform 108"/>
                <p:cNvSpPr>
                  <a:spLocks/>
                </p:cNvSpPr>
                <p:nvPr/>
              </p:nvSpPr>
              <p:spPr bwMode="auto">
                <a:xfrm>
                  <a:off x="3771" y="3515"/>
                  <a:ext cx="73" cy="207"/>
                </a:xfrm>
                <a:custGeom>
                  <a:avLst/>
                  <a:gdLst>
                    <a:gd name="T0" fmla="*/ 72 w 73"/>
                    <a:gd name="T1" fmla="*/ 0 h 207"/>
                    <a:gd name="T2" fmla="*/ 5 w 73"/>
                    <a:gd name="T3" fmla="*/ 73 h 207"/>
                    <a:gd name="T4" fmla="*/ 0 w 73"/>
                    <a:gd name="T5" fmla="*/ 133 h 207"/>
                    <a:gd name="T6" fmla="*/ 5 w 73"/>
                    <a:gd name="T7" fmla="*/ 188 h 207"/>
                    <a:gd name="T8" fmla="*/ 18 w 73"/>
                    <a:gd name="T9" fmla="*/ 206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207">
                      <a:moveTo>
                        <a:pt x="72" y="0"/>
                      </a:moveTo>
                      <a:lnTo>
                        <a:pt x="5" y="73"/>
                      </a:lnTo>
                      <a:lnTo>
                        <a:pt x="0" y="133"/>
                      </a:lnTo>
                      <a:lnTo>
                        <a:pt x="5" y="188"/>
                      </a:lnTo>
                      <a:lnTo>
                        <a:pt x="18" y="20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2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3" name="Freeform 109"/>
                <p:cNvSpPr>
                  <a:spLocks/>
                </p:cNvSpPr>
                <p:nvPr/>
              </p:nvSpPr>
              <p:spPr bwMode="auto">
                <a:xfrm>
                  <a:off x="4218" y="3422"/>
                  <a:ext cx="168" cy="230"/>
                </a:xfrm>
                <a:custGeom>
                  <a:avLst/>
                  <a:gdLst>
                    <a:gd name="T0" fmla="*/ 0 w 168"/>
                    <a:gd name="T1" fmla="*/ 166 h 230"/>
                    <a:gd name="T2" fmla="*/ 27 w 168"/>
                    <a:gd name="T3" fmla="*/ 178 h 230"/>
                    <a:gd name="T4" fmla="*/ 43 w 168"/>
                    <a:gd name="T5" fmla="*/ 191 h 230"/>
                    <a:gd name="T6" fmla="*/ 21 w 168"/>
                    <a:gd name="T7" fmla="*/ 199 h 230"/>
                    <a:gd name="T8" fmla="*/ 49 w 168"/>
                    <a:gd name="T9" fmla="*/ 208 h 230"/>
                    <a:gd name="T10" fmla="*/ 76 w 168"/>
                    <a:gd name="T11" fmla="*/ 229 h 230"/>
                    <a:gd name="T12" fmla="*/ 70 w 168"/>
                    <a:gd name="T13" fmla="*/ 173 h 230"/>
                    <a:gd name="T14" fmla="*/ 114 w 168"/>
                    <a:gd name="T15" fmla="*/ 117 h 230"/>
                    <a:gd name="T16" fmla="*/ 143 w 168"/>
                    <a:gd name="T17" fmla="*/ 96 h 230"/>
                    <a:gd name="T18" fmla="*/ 167 w 168"/>
                    <a:gd name="T19" fmla="*/ 86 h 230"/>
                    <a:gd name="T20" fmla="*/ 147 w 168"/>
                    <a:gd name="T21" fmla="*/ 86 h 230"/>
                    <a:gd name="T22" fmla="*/ 104 w 168"/>
                    <a:gd name="T23" fmla="*/ 96 h 230"/>
                    <a:gd name="T24" fmla="*/ 73 w 168"/>
                    <a:gd name="T25" fmla="*/ 121 h 230"/>
                    <a:gd name="T26" fmla="*/ 80 w 168"/>
                    <a:gd name="T27" fmla="*/ 86 h 230"/>
                    <a:gd name="T28" fmla="*/ 107 w 168"/>
                    <a:gd name="T29" fmla="*/ 37 h 230"/>
                    <a:gd name="T30" fmla="*/ 141 w 168"/>
                    <a:gd name="T31" fmla="*/ 0 h 230"/>
                    <a:gd name="T32" fmla="*/ 107 w 168"/>
                    <a:gd name="T33" fmla="*/ 18 h 230"/>
                    <a:gd name="T34" fmla="*/ 65 w 168"/>
                    <a:gd name="T35" fmla="*/ 59 h 230"/>
                    <a:gd name="T36" fmla="*/ 49 w 168"/>
                    <a:gd name="T37" fmla="*/ 111 h 230"/>
                    <a:gd name="T38" fmla="*/ 49 w 168"/>
                    <a:gd name="T39" fmla="*/ 157 h 230"/>
                    <a:gd name="T40" fmla="*/ 49 w 168"/>
                    <a:gd name="T41" fmla="*/ 181 h 230"/>
                    <a:gd name="T42" fmla="*/ 34 w 168"/>
                    <a:gd name="T43" fmla="*/ 160 h 230"/>
                    <a:gd name="T44" fmla="*/ 0 w 168"/>
                    <a:gd name="T45" fmla="*/ 166 h 23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68" h="230">
                      <a:moveTo>
                        <a:pt x="0" y="166"/>
                      </a:moveTo>
                      <a:lnTo>
                        <a:pt x="27" y="178"/>
                      </a:lnTo>
                      <a:lnTo>
                        <a:pt x="43" y="191"/>
                      </a:lnTo>
                      <a:lnTo>
                        <a:pt x="21" y="199"/>
                      </a:lnTo>
                      <a:lnTo>
                        <a:pt x="49" y="208"/>
                      </a:lnTo>
                      <a:lnTo>
                        <a:pt x="76" y="229"/>
                      </a:lnTo>
                      <a:lnTo>
                        <a:pt x="70" y="173"/>
                      </a:lnTo>
                      <a:lnTo>
                        <a:pt x="114" y="117"/>
                      </a:lnTo>
                      <a:lnTo>
                        <a:pt x="143" y="96"/>
                      </a:lnTo>
                      <a:lnTo>
                        <a:pt x="167" y="86"/>
                      </a:lnTo>
                      <a:lnTo>
                        <a:pt x="147" y="86"/>
                      </a:lnTo>
                      <a:lnTo>
                        <a:pt x="104" y="96"/>
                      </a:lnTo>
                      <a:lnTo>
                        <a:pt x="73" y="121"/>
                      </a:lnTo>
                      <a:lnTo>
                        <a:pt x="80" y="86"/>
                      </a:lnTo>
                      <a:lnTo>
                        <a:pt x="107" y="37"/>
                      </a:lnTo>
                      <a:lnTo>
                        <a:pt x="141" y="0"/>
                      </a:lnTo>
                      <a:lnTo>
                        <a:pt x="107" y="18"/>
                      </a:lnTo>
                      <a:lnTo>
                        <a:pt x="65" y="59"/>
                      </a:lnTo>
                      <a:lnTo>
                        <a:pt x="49" y="111"/>
                      </a:lnTo>
                      <a:lnTo>
                        <a:pt x="49" y="157"/>
                      </a:lnTo>
                      <a:lnTo>
                        <a:pt x="49" y="181"/>
                      </a:lnTo>
                      <a:lnTo>
                        <a:pt x="34" y="160"/>
                      </a:lnTo>
                      <a:lnTo>
                        <a:pt x="0" y="166"/>
                      </a:lnTo>
                    </a:path>
                  </a:pathLst>
                </a:custGeom>
                <a:solidFill>
                  <a:srgbClr val="0020A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4" name="Freeform 110"/>
                <p:cNvSpPr>
                  <a:spLocks/>
                </p:cNvSpPr>
                <p:nvPr/>
              </p:nvSpPr>
              <p:spPr bwMode="auto">
                <a:xfrm>
                  <a:off x="3895" y="3367"/>
                  <a:ext cx="68" cy="22"/>
                </a:xfrm>
                <a:custGeom>
                  <a:avLst/>
                  <a:gdLst>
                    <a:gd name="T0" fmla="*/ 0 w 68"/>
                    <a:gd name="T1" fmla="*/ 21 h 22"/>
                    <a:gd name="T2" fmla="*/ 21 w 68"/>
                    <a:gd name="T3" fmla="*/ 18 h 22"/>
                    <a:gd name="T4" fmla="*/ 40 w 68"/>
                    <a:gd name="T5" fmla="*/ 3 h 22"/>
                    <a:gd name="T6" fmla="*/ 67 w 68"/>
                    <a:gd name="T7" fmla="*/ 0 h 2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8" h="22">
                      <a:moveTo>
                        <a:pt x="0" y="21"/>
                      </a:moveTo>
                      <a:lnTo>
                        <a:pt x="21" y="18"/>
                      </a:lnTo>
                      <a:lnTo>
                        <a:pt x="40" y="3"/>
                      </a:lnTo>
                      <a:lnTo>
                        <a:pt x="6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5" name="Freeform 111"/>
                <p:cNvSpPr>
                  <a:spLocks/>
                </p:cNvSpPr>
                <p:nvPr/>
              </p:nvSpPr>
              <p:spPr bwMode="auto">
                <a:xfrm>
                  <a:off x="4252" y="2876"/>
                  <a:ext cx="813" cy="491"/>
                </a:xfrm>
                <a:custGeom>
                  <a:avLst/>
                  <a:gdLst>
                    <a:gd name="T0" fmla="*/ 0 w 813"/>
                    <a:gd name="T1" fmla="*/ 16 h 491"/>
                    <a:gd name="T2" fmla="*/ 15 w 813"/>
                    <a:gd name="T3" fmla="*/ 51 h 491"/>
                    <a:gd name="T4" fmla="*/ 52 w 813"/>
                    <a:gd name="T5" fmla="*/ 85 h 491"/>
                    <a:gd name="T6" fmla="*/ 88 w 813"/>
                    <a:gd name="T7" fmla="*/ 97 h 491"/>
                    <a:gd name="T8" fmla="*/ 139 w 813"/>
                    <a:gd name="T9" fmla="*/ 109 h 491"/>
                    <a:gd name="T10" fmla="*/ 179 w 813"/>
                    <a:gd name="T11" fmla="*/ 121 h 491"/>
                    <a:gd name="T12" fmla="*/ 246 w 813"/>
                    <a:gd name="T13" fmla="*/ 134 h 491"/>
                    <a:gd name="T14" fmla="*/ 322 w 813"/>
                    <a:gd name="T15" fmla="*/ 149 h 491"/>
                    <a:gd name="T16" fmla="*/ 390 w 813"/>
                    <a:gd name="T17" fmla="*/ 170 h 491"/>
                    <a:gd name="T18" fmla="*/ 434 w 813"/>
                    <a:gd name="T19" fmla="*/ 188 h 491"/>
                    <a:gd name="T20" fmla="*/ 484 w 813"/>
                    <a:gd name="T21" fmla="*/ 222 h 491"/>
                    <a:gd name="T22" fmla="*/ 520 w 813"/>
                    <a:gd name="T23" fmla="*/ 268 h 491"/>
                    <a:gd name="T24" fmla="*/ 554 w 813"/>
                    <a:gd name="T25" fmla="*/ 338 h 491"/>
                    <a:gd name="T26" fmla="*/ 578 w 813"/>
                    <a:gd name="T27" fmla="*/ 414 h 491"/>
                    <a:gd name="T28" fmla="*/ 591 w 813"/>
                    <a:gd name="T29" fmla="*/ 490 h 491"/>
                    <a:gd name="T30" fmla="*/ 603 w 813"/>
                    <a:gd name="T31" fmla="*/ 439 h 491"/>
                    <a:gd name="T32" fmla="*/ 616 w 813"/>
                    <a:gd name="T33" fmla="*/ 395 h 491"/>
                    <a:gd name="T34" fmla="*/ 625 w 813"/>
                    <a:gd name="T35" fmla="*/ 331 h 491"/>
                    <a:gd name="T36" fmla="*/ 627 w 813"/>
                    <a:gd name="T37" fmla="*/ 262 h 491"/>
                    <a:gd name="T38" fmla="*/ 635 w 813"/>
                    <a:gd name="T39" fmla="*/ 198 h 491"/>
                    <a:gd name="T40" fmla="*/ 636 w 813"/>
                    <a:gd name="T41" fmla="*/ 116 h 491"/>
                    <a:gd name="T42" fmla="*/ 683 w 813"/>
                    <a:gd name="T43" fmla="*/ 174 h 491"/>
                    <a:gd name="T44" fmla="*/ 704 w 813"/>
                    <a:gd name="T45" fmla="*/ 229 h 491"/>
                    <a:gd name="T46" fmla="*/ 723 w 813"/>
                    <a:gd name="T47" fmla="*/ 278 h 491"/>
                    <a:gd name="T48" fmla="*/ 735 w 813"/>
                    <a:gd name="T49" fmla="*/ 325 h 491"/>
                    <a:gd name="T50" fmla="*/ 741 w 813"/>
                    <a:gd name="T51" fmla="*/ 354 h 491"/>
                    <a:gd name="T52" fmla="*/ 812 w 813"/>
                    <a:gd name="T53" fmla="*/ 410 h 491"/>
                    <a:gd name="T54" fmla="*/ 754 w 813"/>
                    <a:gd name="T55" fmla="*/ 345 h 491"/>
                    <a:gd name="T56" fmla="*/ 741 w 813"/>
                    <a:gd name="T57" fmla="*/ 296 h 491"/>
                    <a:gd name="T58" fmla="*/ 708 w 813"/>
                    <a:gd name="T59" fmla="*/ 191 h 491"/>
                    <a:gd name="T60" fmla="*/ 643 w 813"/>
                    <a:gd name="T61" fmla="*/ 97 h 491"/>
                    <a:gd name="T62" fmla="*/ 610 w 813"/>
                    <a:gd name="T63" fmla="*/ 41 h 491"/>
                    <a:gd name="T64" fmla="*/ 564 w 813"/>
                    <a:gd name="T65" fmla="*/ 45 h 491"/>
                    <a:gd name="T66" fmla="*/ 527 w 813"/>
                    <a:gd name="T67" fmla="*/ 45 h 491"/>
                    <a:gd name="T68" fmla="*/ 475 w 813"/>
                    <a:gd name="T69" fmla="*/ 45 h 491"/>
                    <a:gd name="T70" fmla="*/ 417 w 813"/>
                    <a:gd name="T71" fmla="*/ 36 h 491"/>
                    <a:gd name="T72" fmla="*/ 365 w 813"/>
                    <a:gd name="T73" fmla="*/ 36 h 491"/>
                    <a:gd name="T74" fmla="*/ 326 w 813"/>
                    <a:gd name="T75" fmla="*/ 18 h 491"/>
                    <a:gd name="T76" fmla="*/ 264 w 813"/>
                    <a:gd name="T77" fmla="*/ 3 h 491"/>
                    <a:gd name="T78" fmla="*/ 179 w 813"/>
                    <a:gd name="T79" fmla="*/ 0 h 491"/>
                    <a:gd name="T80" fmla="*/ 64 w 813"/>
                    <a:gd name="T81" fmla="*/ 9 h 491"/>
                    <a:gd name="T82" fmla="*/ 0 w 813"/>
                    <a:gd name="T83" fmla="*/ 16 h 49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813" h="491">
                      <a:moveTo>
                        <a:pt x="0" y="16"/>
                      </a:moveTo>
                      <a:lnTo>
                        <a:pt x="15" y="51"/>
                      </a:lnTo>
                      <a:lnTo>
                        <a:pt x="52" y="85"/>
                      </a:lnTo>
                      <a:lnTo>
                        <a:pt x="88" y="97"/>
                      </a:lnTo>
                      <a:lnTo>
                        <a:pt x="139" y="109"/>
                      </a:lnTo>
                      <a:lnTo>
                        <a:pt x="179" y="121"/>
                      </a:lnTo>
                      <a:lnTo>
                        <a:pt x="246" y="134"/>
                      </a:lnTo>
                      <a:lnTo>
                        <a:pt x="322" y="149"/>
                      </a:lnTo>
                      <a:lnTo>
                        <a:pt x="390" y="170"/>
                      </a:lnTo>
                      <a:lnTo>
                        <a:pt x="434" y="188"/>
                      </a:lnTo>
                      <a:lnTo>
                        <a:pt x="484" y="222"/>
                      </a:lnTo>
                      <a:lnTo>
                        <a:pt x="520" y="268"/>
                      </a:lnTo>
                      <a:lnTo>
                        <a:pt x="554" y="338"/>
                      </a:lnTo>
                      <a:lnTo>
                        <a:pt x="578" y="414"/>
                      </a:lnTo>
                      <a:lnTo>
                        <a:pt x="591" y="490"/>
                      </a:lnTo>
                      <a:lnTo>
                        <a:pt x="603" y="439"/>
                      </a:lnTo>
                      <a:lnTo>
                        <a:pt x="616" y="395"/>
                      </a:lnTo>
                      <a:lnTo>
                        <a:pt x="625" y="331"/>
                      </a:lnTo>
                      <a:lnTo>
                        <a:pt x="627" y="262"/>
                      </a:lnTo>
                      <a:lnTo>
                        <a:pt x="635" y="198"/>
                      </a:lnTo>
                      <a:lnTo>
                        <a:pt x="636" y="116"/>
                      </a:lnTo>
                      <a:lnTo>
                        <a:pt x="683" y="174"/>
                      </a:lnTo>
                      <a:lnTo>
                        <a:pt x="704" y="229"/>
                      </a:lnTo>
                      <a:lnTo>
                        <a:pt x="723" y="278"/>
                      </a:lnTo>
                      <a:lnTo>
                        <a:pt x="735" y="325"/>
                      </a:lnTo>
                      <a:lnTo>
                        <a:pt x="741" y="354"/>
                      </a:lnTo>
                      <a:lnTo>
                        <a:pt x="812" y="410"/>
                      </a:lnTo>
                      <a:lnTo>
                        <a:pt x="754" y="345"/>
                      </a:lnTo>
                      <a:lnTo>
                        <a:pt x="741" y="296"/>
                      </a:lnTo>
                      <a:lnTo>
                        <a:pt x="708" y="191"/>
                      </a:lnTo>
                      <a:lnTo>
                        <a:pt x="643" y="97"/>
                      </a:lnTo>
                      <a:lnTo>
                        <a:pt x="610" y="41"/>
                      </a:lnTo>
                      <a:lnTo>
                        <a:pt x="564" y="45"/>
                      </a:lnTo>
                      <a:lnTo>
                        <a:pt x="527" y="45"/>
                      </a:lnTo>
                      <a:lnTo>
                        <a:pt x="475" y="45"/>
                      </a:lnTo>
                      <a:lnTo>
                        <a:pt x="417" y="36"/>
                      </a:lnTo>
                      <a:lnTo>
                        <a:pt x="365" y="36"/>
                      </a:lnTo>
                      <a:lnTo>
                        <a:pt x="326" y="18"/>
                      </a:lnTo>
                      <a:lnTo>
                        <a:pt x="264" y="3"/>
                      </a:lnTo>
                      <a:lnTo>
                        <a:pt x="179" y="0"/>
                      </a:lnTo>
                      <a:lnTo>
                        <a:pt x="64" y="9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0020A0"/>
                </a:solidFill>
                <a:ln w="12700" cap="rnd" cmpd="sng">
                  <a:solidFill>
                    <a:srgbClr val="002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6" name="Freeform 112"/>
                <p:cNvSpPr>
                  <a:spLocks/>
                </p:cNvSpPr>
                <p:nvPr/>
              </p:nvSpPr>
              <p:spPr bwMode="auto">
                <a:xfrm>
                  <a:off x="4245" y="2802"/>
                  <a:ext cx="876" cy="568"/>
                </a:xfrm>
                <a:custGeom>
                  <a:avLst/>
                  <a:gdLst>
                    <a:gd name="T0" fmla="*/ 0 w 876"/>
                    <a:gd name="T1" fmla="*/ 16 h 568"/>
                    <a:gd name="T2" fmla="*/ 16 w 876"/>
                    <a:gd name="T3" fmla="*/ 52 h 568"/>
                    <a:gd name="T4" fmla="*/ 53 w 876"/>
                    <a:gd name="T5" fmla="*/ 87 h 568"/>
                    <a:gd name="T6" fmla="*/ 90 w 876"/>
                    <a:gd name="T7" fmla="*/ 98 h 568"/>
                    <a:gd name="T8" fmla="*/ 140 w 876"/>
                    <a:gd name="T9" fmla="*/ 110 h 568"/>
                    <a:gd name="T10" fmla="*/ 180 w 876"/>
                    <a:gd name="T11" fmla="*/ 122 h 568"/>
                    <a:gd name="T12" fmla="*/ 246 w 876"/>
                    <a:gd name="T13" fmla="*/ 135 h 568"/>
                    <a:gd name="T14" fmla="*/ 323 w 876"/>
                    <a:gd name="T15" fmla="*/ 149 h 568"/>
                    <a:gd name="T16" fmla="*/ 390 w 876"/>
                    <a:gd name="T17" fmla="*/ 171 h 568"/>
                    <a:gd name="T18" fmla="*/ 433 w 876"/>
                    <a:gd name="T19" fmla="*/ 195 h 568"/>
                    <a:gd name="T20" fmla="*/ 478 w 876"/>
                    <a:gd name="T21" fmla="*/ 238 h 568"/>
                    <a:gd name="T22" fmla="*/ 518 w 876"/>
                    <a:gd name="T23" fmla="*/ 278 h 568"/>
                    <a:gd name="T24" fmla="*/ 555 w 876"/>
                    <a:gd name="T25" fmla="*/ 339 h 568"/>
                    <a:gd name="T26" fmla="*/ 583 w 876"/>
                    <a:gd name="T27" fmla="*/ 412 h 568"/>
                    <a:gd name="T28" fmla="*/ 601 w 876"/>
                    <a:gd name="T29" fmla="*/ 495 h 568"/>
                    <a:gd name="T30" fmla="*/ 617 w 876"/>
                    <a:gd name="T31" fmla="*/ 437 h 568"/>
                    <a:gd name="T32" fmla="*/ 626 w 876"/>
                    <a:gd name="T33" fmla="*/ 386 h 568"/>
                    <a:gd name="T34" fmla="*/ 627 w 876"/>
                    <a:gd name="T35" fmla="*/ 324 h 568"/>
                    <a:gd name="T36" fmla="*/ 638 w 876"/>
                    <a:gd name="T37" fmla="*/ 254 h 568"/>
                    <a:gd name="T38" fmla="*/ 635 w 876"/>
                    <a:gd name="T39" fmla="*/ 195 h 568"/>
                    <a:gd name="T40" fmla="*/ 648 w 876"/>
                    <a:gd name="T41" fmla="*/ 183 h 568"/>
                    <a:gd name="T42" fmla="*/ 669 w 876"/>
                    <a:gd name="T43" fmla="*/ 208 h 568"/>
                    <a:gd name="T44" fmla="*/ 702 w 876"/>
                    <a:gd name="T45" fmla="*/ 244 h 568"/>
                    <a:gd name="T46" fmla="*/ 761 w 876"/>
                    <a:gd name="T47" fmla="*/ 409 h 568"/>
                    <a:gd name="T48" fmla="*/ 829 w 876"/>
                    <a:gd name="T49" fmla="*/ 501 h 568"/>
                    <a:gd name="T50" fmla="*/ 875 w 876"/>
                    <a:gd name="T51" fmla="*/ 567 h 568"/>
                    <a:gd name="T52" fmla="*/ 826 w 876"/>
                    <a:gd name="T53" fmla="*/ 476 h 568"/>
                    <a:gd name="T54" fmla="*/ 794 w 876"/>
                    <a:gd name="T55" fmla="*/ 447 h 568"/>
                    <a:gd name="T56" fmla="*/ 742 w 876"/>
                    <a:gd name="T57" fmla="*/ 296 h 568"/>
                    <a:gd name="T58" fmla="*/ 708 w 876"/>
                    <a:gd name="T59" fmla="*/ 192 h 568"/>
                    <a:gd name="T60" fmla="*/ 645 w 876"/>
                    <a:gd name="T61" fmla="*/ 98 h 568"/>
                    <a:gd name="T62" fmla="*/ 610 w 876"/>
                    <a:gd name="T63" fmla="*/ 43 h 568"/>
                    <a:gd name="T64" fmla="*/ 565 w 876"/>
                    <a:gd name="T65" fmla="*/ 46 h 568"/>
                    <a:gd name="T66" fmla="*/ 527 w 876"/>
                    <a:gd name="T67" fmla="*/ 46 h 568"/>
                    <a:gd name="T68" fmla="*/ 476 w 876"/>
                    <a:gd name="T69" fmla="*/ 46 h 568"/>
                    <a:gd name="T70" fmla="*/ 418 w 876"/>
                    <a:gd name="T71" fmla="*/ 38 h 568"/>
                    <a:gd name="T72" fmla="*/ 366 w 876"/>
                    <a:gd name="T73" fmla="*/ 38 h 568"/>
                    <a:gd name="T74" fmla="*/ 326 w 876"/>
                    <a:gd name="T75" fmla="*/ 18 h 568"/>
                    <a:gd name="T76" fmla="*/ 265 w 876"/>
                    <a:gd name="T77" fmla="*/ 3 h 568"/>
                    <a:gd name="T78" fmla="*/ 180 w 876"/>
                    <a:gd name="T79" fmla="*/ 0 h 568"/>
                    <a:gd name="T80" fmla="*/ 65 w 876"/>
                    <a:gd name="T81" fmla="*/ 10 h 568"/>
                    <a:gd name="T82" fmla="*/ 0 w 876"/>
                    <a:gd name="T83" fmla="*/ 16 h 56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876" h="568">
                      <a:moveTo>
                        <a:pt x="0" y="16"/>
                      </a:moveTo>
                      <a:lnTo>
                        <a:pt x="16" y="52"/>
                      </a:lnTo>
                      <a:lnTo>
                        <a:pt x="53" y="87"/>
                      </a:lnTo>
                      <a:lnTo>
                        <a:pt x="90" y="98"/>
                      </a:lnTo>
                      <a:lnTo>
                        <a:pt x="140" y="110"/>
                      </a:lnTo>
                      <a:lnTo>
                        <a:pt x="180" y="122"/>
                      </a:lnTo>
                      <a:lnTo>
                        <a:pt x="246" y="135"/>
                      </a:lnTo>
                      <a:lnTo>
                        <a:pt x="323" y="149"/>
                      </a:lnTo>
                      <a:lnTo>
                        <a:pt x="390" y="171"/>
                      </a:lnTo>
                      <a:lnTo>
                        <a:pt x="433" y="195"/>
                      </a:lnTo>
                      <a:lnTo>
                        <a:pt x="478" y="238"/>
                      </a:lnTo>
                      <a:lnTo>
                        <a:pt x="518" y="278"/>
                      </a:lnTo>
                      <a:lnTo>
                        <a:pt x="555" y="339"/>
                      </a:lnTo>
                      <a:lnTo>
                        <a:pt x="583" y="412"/>
                      </a:lnTo>
                      <a:lnTo>
                        <a:pt x="601" y="495"/>
                      </a:lnTo>
                      <a:lnTo>
                        <a:pt x="617" y="437"/>
                      </a:lnTo>
                      <a:lnTo>
                        <a:pt x="626" y="386"/>
                      </a:lnTo>
                      <a:lnTo>
                        <a:pt x="627" y="324"/>
                      </a:lnTo>
                      <a:lnTo>
                        <a:pt x="638" y="254"/>
                      </a:lnTo>
                      <a:lnTo>
                        <a:pt x="635" y="195"/>
                      </a:lnTo>
                      <a:lnTo>
                        <a:pt x="648" y="183"/>
                      </a:lnTo>
                      <a:lnTo>
                        <a:pt x="669" y="208"/>
                      </a:lnTo>
                      <a:lnTo>
                        <a:pt x="702" y="244"/>
                      </a:lnTo>
                      <a:lnTo>
                        <a:pt x="761" y="409"/>
                      </a:lnTo>
                      <a:lnTo>
                        <a:pt x="829" y="501"/>
                      </a:lnTo>
                      <a:lnTo>
                        <a:pt x="875" y="567"/>
                      </a:lnTo>
                      <a:lnTo>
                        <a:pt x="826" y="476"/>
                      </a:lnTo>
                      <a:lnTo>
                        <a:pt x="794" y="447"/>
                      </a:lnTo>
                      <a:lnTo>
                        <a:pt x="742" y="296"/>
                      </a:lnTo>
                      <a:lnTo>
                        <a:pt x="708" y="192"/>
                      </a:lnTo>
                      <a:lnTo>
                        <a:pt x="645" y="98"/>
                      </a:lnTo>
                      <a:lnTo>
                        <a:pt x="610" y="43"/>
                      </a:lnTo>
                      <a:lnTo>
                        <a:pt x="565" y="46"/>
                      </a:lnTo>
                      <a:lnTo>
                        <a:pt x="527" y="46"/>
                      </a:lnTo>
                      <a:lnTo>
                        <a:pt x="476" y="46"/>
                      </a:lnTo>
                      <a:lnTo>
                        <a:pt x="418" y="38"/>
                      </a:lnTo>
                      <a:lnTo>
                        <a:pt x="366" y="38"/>
                      </a:lnTo>
                      <a:lnTo>
                        <a:pt x="326" y="18"/>
                      </a:lnTo>
                      <a:lnTo>
                        <a:pt x="265" y="3"/>
                      </a:lnTo>
                      <a:lnTo>
                        <a:pt x="180" y="0"/>
                      </a:lnTo>
                      <a:lnTo>
                        <a:pt x="65" y="1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408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380" name="Freeform 113"/>
              <p:cNvSpPr>
                <a:spLocks/>
              </p:cNvSpPr>
              <p:nvPr/>
            </p:nvSpPr>
            <p:spPr bwMode="auto">
              <a:xfrm>
                <a:off x="3755" y="2547"/>
                <a:ext cx="891" cy="1435"/>
              </a:xfrm>
              <a:custGeom>
                <a:avLst/>
                <a:gdLst>
                  <a:gd name="T0" fmla="*/ 457 w 891"/>
                  <a:gd name="T1" fmla="*/ 1004 h 1435"/>
                  <a:gd name="T2" fmla="*/ 515 w 891"/>
                  <a:gd name="T3" fmla="*/ 826 h 1435"/>
                  <a:gd name="T4" fmla="*/ 555 w 891"/>
                  <a:gd name="T5" fmla="*/ 613 h 1435"/>
                  <a:gd name="T6" fmla="*/ 546 w 891"/>
                  <a:gd name="T7" fmla="*/ 473 h 1435"/>
                  <a:gd name="T8" fmla="*/ 609 w 891"/>
                  <a:gd name="T9" fmla="*/ 441 h 1435"/>
                  <a:gd name="T10" fmla="*/ 646 w 891"/>
                  <a:gd name="T11" fmla="*/ 372 h 1435"/>
                  <a:gd name="T12" fmla="*/ 654 w 891"/>
                  <a:gd name="T13" fmla="*/ 323 h 1435"/>
                  <a:gd name="T14" fmla="*/ 682 w 891"/>
                  <a:gd name="T15" fmla="*/ 343 h 1435"/>
                  <a:gd name="T16" fmla="*/ 728 w 891"/>
                  <a:gd name="T17" fmla="*/ 346 h 1435"/>
                  <a:gd name="T18" fmla="*/ 700 w 891"/>
                  <a:gd name="T19" fmla="*/ 378 h 1435"/>
                  <a:gd name="T20" fmla="*/ 732 w 891"/>
                  <a:gd name="T21" fmla="*/ 398 h 1435"/>
                  <a:gd name="T22" fmla="*/ 773 w 891"/>
                  <a:gd name="T23" fmla="*/ 358 h 1435"/>
                  <a:gd name="T24" fmla="*/ 746 w 891"/>
                  <a:gd name="T25" fmla="*/ 290 h 1435"/>
                  <a:gd name="T26" fmla="*/ 767 w 891"/>
                  <a:gd name="T27" fmla="*/ 274 h 1435"/>
                  <a:gd name="T28" fmla="*/ 833 w 891"/>
                  <a:gd name="T29" fmla="*/ 333 h 1435"/>
                  <a:gd name="T30" fmla="*/ 856 w 891"/>
                  <a:gd name="T31" fmla="*/ 297 h 1435"/>
                  <a:gd name="T32" fmla="*/ 813 w 891"/>
                  <a:gd name="T33" fmla="*/ 235 h 1435"/>
                  <a:gd name="T34" fmla="*/ 687 w 891"/>
                  <a:gd name="T35" fmla="*/ 183 h 1435"/>
                  <a:gd name="T36" fmla="*/ 803 w 891"/>
                  <a:gd name="T37" fmla="*/ 207 h 1435"/>
                  <a:gd name="T38" fmla="*/ 874 w 891"/>
                  <a:gd name="T39" fmla="*/ 248 h 1435"/>
                  <a:gd name="T40" fmla="*/ 887 w 891"/>
                  <a:gd name="T41" fmla="*/ 204 h 1435"/>
                  <a:gd name="T42" fmla="*/ 824 w 891"/>
                  <a:gd name="T43" fmla="*/ 150 h 1435"/>
                  <a:gd name="T44" fmla="*/ 715 w 891"/>
                  <a:gd name="T45" fmla="*/ 116 h 1435"/>
                  <a:gd name="T46" fmla="*/ 691 w 891"/>
                  <a:gd name="T47" fmla="*/ 106 h 1435"/>
                  <a:gd name="T48" fmla="*/ 776 w 891"/>
                  <a:gd name="T49" fmla="*/ 106 h 1435"/>
                  <a:gd name="T50" fmla="*/ 834 w 891"/>
                  <a:gd name="T51" fmla="*/ 147 h 1435"/>
                  <a:gd name="T52" fmla="*/ 874 w 891"/>
                  <a:gd name="T53" fmla="*/ 131 h 1435"/>
                  <a:gd name="T54" fmla="*/ 852 w 891"/>
                  <a:gd name="T55" fmla="*/ 88 h 1435"/>
                  <a:gd name="T56" fmla="*/ 746 w 891"/>
                  <a:gd name="T57" fmla="*/ 33 h 1435"/>
                  <a:gd name="T58" fmla="*/ 598 w 891"/>
                  <a:gd name="T59" fmla="*/ 52 h 1435"/>
                  <a:gd name="T60" fmla="*/ 497 w 891"/>
                  <a:gd name="T61" fmla="*/ 106 h 1435"/>
                  <a:gd name="T62" fmla="*/ 434 w 891"/>
                  <a:gd name="T63" fmla="*/ 11 h 1435"/>
                  <a:gd name="T64" fmla="*/ 356 w 891"/>
                  <a:gd name="T65" fmla="*/ 5 h 1435"/>
                  <a:gd name="T66" fmla="*/ 368 w 891"/>
                  <a:gd name="T67" fmla="*/ 57 h 1435"/>
                  <a:gd name="T68" fmla="*/ 391 w 891"/>
                  <a:gd name="T69" fmla="*/ 119 h 1435"/>
                  <a:gd name="T70" fmla="*/ 391 w 891"/>
                  <a:gd name="T71" fmla="*/ 211 h 1435"/>
                  <a:gd name="T72" fmla="*/ 362 w 891"/>
                  <a:gd name="T73" fmla="*/ 272 h 1435"/>
                  <a:gd name="T74" fmla="*/ 353 w 891"/>
                  <a:gd name="T75" fmla="*/ 351 h 1435"/>
                  <a:gd name="T76" fmla="*/ 374 w 891"/>
                  <a:gd name="T77" fmla="*/ 436 h 1435"/>
                  <a:gd name="T78" fmla="*/ 332 w 891"/>
                  <a:gd name="T79" fmla="*/ 601 h 1435"/>
                  <a:gd name="T80" fmla="*/ 284 w 891"/>
                  <a:gd name="T81" fmla="*/ 735 h 1435"/>
                  <a:gd name="T82" fmla="*/ 229 w 891"/>
                  <a:gd name="T83" fmla="*/ 823 h 1435"/>
                  <a:gd name="T84" fmla="*/ 127 w 891"/>
                  <a:gd name="T85" fmla="*/ 906 h 1435"/>
                  <a:gd name="T86" fmla="*/ 34 w 891"/>
                  <a:gd name="T87" fmla="*/ 1063 h 1435"/>
                  <a:gd name="T88" fmla="*/ 3 w 891"/>
                  <a:gd name="T89" fmla="*/ 1171 h 1435"/>
                  <a:gd name="T90" fmla="*/ 0 w 891"/>
                  <a:gd name="T91" fmla="*/ 1260 h 1435"/>
                  <a:gd name="T92" fmla="*/ 19 w 891"/>
                  <a:gd name="T93" fmla="*/ 1366 h 1435"/>
                  <a:gd name="T94" fmla="*/ 70 w 891"/>
                  <a:gd name="T95" fmla="*/ 1416 h 1435"/>
                  <a:gd name="T96" fmla="*/ 149 w 891"/>
                  <a:gd name="T97" fmla="*/ 1434 h 1435"/>
                  <a:gd name="T98" fmla="*/ 225 w 891"/>
                  <a:gd name="T99" fmla="*/ 1386 h 1435"/>
                  <a:gd name="T100" fmla="*/ 259 w 891"/>
                  <a:gd name="T101" fmla="*/ 1278 h 1435"/>
                  <a:gd name="T102" fmla="*/ 344 w 891"/>
                  <a:gd name="T103" fmla="*/ 1169 h 143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891" h="1435">
                    <a:moveTo>
                      <a:pt x="391" y="1104"/>
                    </a:moveTo>
                    <a:lnTo>
                      <a:pt x="457" y="1004"/>
                    </a:lnTo>
                    <a:lnTo>
                      <a:pt x="482" y="937"/>
                    </a:lnTo>
                    <a:lnTo>
                      <a:pt x="515" y="826"/>
                    </a:lnTo>
                    <a:lnTo>
                      <a:pt x="536" y="723"/>
                    </a:lnTo>
                    <a:lnTo>
                      <a:pt x="555" y="613"/>
                    </a:lnTo>
                    <a:lnTo>
                      <a:pt x="552" y="540"/>
                    </a:lnTo>
                    <a:lnTo>
                      <a:pt x="546" y="473"/>
                    </a:lnTo>
                    <a:lnTo>
                      <a:pt x="580" y="461"/>
                    </a:lnTo>
                    <a:lnTo>
                      <a:pt x="609" y="441"/>
                    </a:lnTo>
                    <a:lnTo>
                      <a:pt x="629" y="411"/>
                    </a:lnTo>
                    <a:lnTo>
                      <a:pt x="646" y="372"/>
                    </a:lnTo>
                    <a:lnTo>
                      <a:pt x="653" y="343"/>
                    </a:lnTo>
                    <a:lnTo>
                      <a:pt x="654" y="323"/>
                    </a:lnTo>
                    <a:lnTo>
                      <a:pt x="668" y="336"/>
                    </a:lnTo>
                    <a:lnTo>
                      <a:pt x="682" y="343"/>
                    </a:lnTo>
                    <a:lnTo>
                      <a:pt x="703" y="350"/>
                    </a:lnTo>
                    <a:lnTo>
                      <a:pt x="728" y="346"/>
                    </a:lnTo>
                    <a:lnTo>
                      <a:pt x="704" y="357"/>
                    </a:lnTo>
                    <a:lnTo>
                      <a:pt x="700" y="378"/>
                    </a:lnTo>
                    <a:lnTo>
                      <a:pt x="710" y="394"/>
                    </a:lnTo>
                    <a:lnTo>
                      <a:pt x="732" y="398"/>
                    </a:lnTo>
                    <a:lnTo>
                      <a:pt x="758" y="385"/>
                    </a:lnTo>
                    <a:lnTo>
                      <a:pt x="773" y="358"/>
                    </a:lnTo>
                    <a:lnTo>
                      <a:pt x="764" y="319"/>
                    </a:lnTo>
                    <a:lnTo>
                      <a:pt x="746" y="290"/>
                    </a:lnTo>
                    <a:lnTo>
                      <a:pt x="676" y="248"/>
                    </a:lnTo>
                    <a:lnTo>
                      <a:pt x="767" y="274"/>
                    </a:lnTo>
                    <a:lnTo>
                      <a:pt x="813" y="327"/>
                    </a:lnTo>
                    <a:lnTo>
                      <a:pt x="833" y="333"/>
                    </a:lnTo>
                    <a:lnTo>
                      <a:pt x="850" y="322"/>
                    </a:lnTo>
                    <a:lnTo>
                      <a:pt x="856" y="297"/>
                    </a:lnTo>
                    <a:lnTo>
                      <a:pt x="844" y="272"/>
                    </a:lnTo>
                    <a:lnTo>
                      <a:pt x="813" y="235"/>
                    </a:lnTo>
                    <a:lnTo>
                      <a:pt x="758" y="204"/>
                    </a:lnTo>
                    <a:lnTo>
                      <a:pt x="687" y="183"/>
                    </a:lnTo>
                    <a:lnTo>
                      <a:pt x="751" y="181"/>
                    </a:lnTo>
                    <a:lnTo>
                      <a:pt x="803" y="207"/>
                    </a:lnTo>
                    <a:lnTo>
                      <a:pt x="856" y="248"/>
                    </a:lnTo>
                    <a:lnTo>
                      <a:pt x="874" y="248"/>
                    </a:lnTo>
                    <a:lnTo>
                      <a:pt x="890" y="231"/>
                    </a:lnTo>
                    <a:lnTo>
                      <a:pt x="887" y="204"/>
                    </a:lnTo>
                    <a:lnTo>
                      <a:pt x="858" y="173"/>
                    </a:lnTo>
                    <a:lnTo>
                      <a:pt x="824" y="150"/>
                    </a:lnTo>
                    <a:lnTo>
                      <a:pt x="763" y="120"/>
                    </a:lnTo>
                    <a:lnTo>
                      <a:pt x="715" y="116"/>
                    </a:lnTo>
                    <a:lnTo>
                      <a:pt x="654" y="131"/>
                    </a:lnTo>
                    <a:lnTo>
                      <a:pt x="691" y="106"/>
                    </a:lnTo>
                    <a:lnTo>
                      <a:pt x="732" y="103"/>
                    </a:lnTo>
                    <a:lnTo>
                      <a:pt x="776" y="106"/>
                    </a:lnTo>
                    <a:lnTo>
                      <a:pt x="795" y="127"/>
                    </a:lnTo>
                    <a:lnTo>
                      <a:pt x="834" y="147"/>
                    </a:lnTo>
                    <a:lnTo>
                      <a:pt x="865" y="147"/>
                    </a:lnTo>
                    <a:lnTo>
                      <a:pt x="874" y="131"/>
                    </a:lnTo>
                    <a:lnTo>
                      <a:pt x="872" y="109"/>
                    </a:lnTo>
                    <a:lnTo>
                      <a:pt x="852" y="88"/>
                    </a:lnTo>
                    <a:lnTo>
                      <a:pt x="800" y="52"/>
                    </a:lnTo>
                    <a:lnTo>
                      <a:pt x="746" y="33"/>
                    </a:lnTo>
                    <a:lnTo>
                      <a:pt x="670" y="36"/>
                    </a:lnTo>
                    <a:lnTo>
                      <a:pt x="598" y="52"/>
                    </a:lnTo>
                    <a:lnTo>
                      <a:pt x="546" y="78"/>
                    </a:lnTo>
                    <a:lnTo>
                      <a:pt x="497" y="106"/>
                    </a:lnTo>
                    <a:lnTo>
                      <a:pt x="466" y="60"/>
                    </a:lnTo>
                    <a:lnTo>
                      <a:pt x="434" y="11"/>
                    </a:lnTo>
                    <a:lnTo>
                      <a:pt x="395" y="0"/>
                    </a:lnTo>
                    <a:lnTo>
                      <a:pt x="356" y="5"/>
                    </a:lnTo>
                    <a:lnTo>
                      <a:pt x="337" y="27"/>
                    </a:lnTo>
                    <a:lnTo>
                      <a:pt x="368" y="57"/>
                    </a:lnTo>
                    <a:lnTo>
                      <a:pt x="385" y="88"/>
                    </a:lnTo>
                    <a:lnTo>
                      <a:pt x="391" y="119"/>
                    </a:lnTo>
                    <a:lnTo>
                      <a:pt x="401" y="174"/>
                    </a:lnTo>
                    <a:lnTo>
                      <a:pt x="391" y="211"/>
                    </a:lnTo>
                    <a:lnTo>
                      <a:pt x="381" y="245"/>
                    </a:lnTo>
                    <a:lnTo>
                      <a:pt x="362" y="272"/>
                    </a:lnTo>
                    <a:lnTo>
                      <a:pt x="353" y="305"/>
                    </a:lnTo>
                    <a:lnTo>
                      <a:pt x="353" y="351"/>
                    </a:lnTo>
                    <a:lnTo>
                      <a:pt x="362" y="399"/>
                    </a:lnTo>
                    <a:lnTo>
                      <a:pt x="374" y="436"/>
                    </a:lnTo>
                    <a:lnTo>
                      <a:pt x="356" y="515"/>
                    </a:lnTo>
                    <a:lnTo>
                      <a:pt x="332" y="601"/>
                    </a:lnTo>
                    <a:lnTo>
                      <a:pt x="307" y="669"/>
                    </a:lnTo>
                    <a:lnTo>
                      <a:pt x="284" y="735"/>
                    </a:lnTo>
                    <a:lnTo>
                      <a:pt x="259" y="778"/>
                    </a:lnTo>
                    <a:lnTo>
                      <a:pt x="229" y="823"/>
                    </a:lnTo>
                    <a:lnTo>
                      <a:pt x="186" y="862"/>
                    </a:lnTo>
                    <a:lnTo>
                      <a:pt x="127" y="906"/>
                    </a:lnTo>
                    <a:lnTo>
                      <a:pt x="79" y="974"/>
                    </a:lnTo>
                    <a:lnTo>
                      <a:pt x="34" y="1063"/>
                    </a:lnTo>
                    <a:lnTo>
                      <a:pt x="16" y="1125"/>
                    </a:lnTo>
                    <a:lnTo>
                      <a:pt x="3" y="1171"/>
                    </a:lnTo>
                    <a:lnTo>
                      <a:pt x="3" y="1215"/>
                    </a:lnTo>
                    <a:lnTo>
                      <a:pt x="0" y="1260"/>
                    </a:lnTo>
                    <a:lnTo>
                      <a:pt x="3" y="1315"/>
                    </a:lnTo>
                    <a:lnTo>
                      <a:pt x="19" y="1366"/>
                    </a:lnTo>
                    <a:lnTo>
                      <a:pt x="45" y="1398"/>
                    </a:lnTo>
                    <a:lnTo>
                      <a:pt x="70" y="1416"/>
                    </a:lnTo>
                    <a:lnTo>
                      <a:pt x="100" y="1429"/>
                    </a:lnTo>
                    <a:lnTo>
                      <a:pt x="149" y="1434"/>
                    </a:lnTo>
                    <a:lnTo>
                      <a:pt x="189" y="1423"/>
                    </a:lnTo>
                    <a:lnTo>
                      <a:pt x="225" y="1386"/>
                    </a:lnTo>
                    <a:lnTo>
                      <a:pt x="250" y="1336"/>
                    </a:lnTo>
                    <a:lnTo>
                      <a:pt x="259" y="1278"/>
                    </a:lnTo>
                    <a:lnTo>
                      <a:pt x="298" y="1220"/>
                    </a:lnTo>
                    <a:lnTo>
                      <a:pt x="344" y="1169"/>
                    </a:lnTo>
                    <a:lnTo>
                      <a:pt x="391" y="1104"/>
                    </a:lnTo>
                  </a:path>
                </a:pathLst>
              </a:custGeom>
              <a:solidFill>
                <a:srgbClr val="E0A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76" name="Group 114"/>
            <p:cNvGrpSpPr>
              <a:grpSpLocks/>
            </p:cNvGrpSpPr>
            <p:nvPr/>
          </p:nvGrpSpPr>
          <p:grpSpPr bwMode="auto">
            <a:xfrm>
              <a:off x="4934" y="2269"/>
              <a:ext cx="189" cy="209"/>
              <a:chOff x="4934" y="2269"/>
              <a:chExt cx="189" cy="209"/>
            </a:xfrm>
          </p:grpSpPr>
          <p:sp>
            <p:nvSpPr>
              <p:cNvPr id="14377" name="Freeform 115"/>
              <p:cNvSpPr>
                <a:spLocks/>
              </p:cNvSpPr>
              <p:nvPr/>
            </p:nvSpPr>
            <p:spPr bwMode="auto">
              <a:xfrm>
                <a:off x="4950" y="2269"/>
                <a:ext cx="173" cy="209"/>
              </a:xfrm>
              <a:custGeom>
                <a:avLst/>
                <a:gdLst>
                  <a:gd name="T0" fmla="*/ 0 w 173"/>
                  <a:gd name="T1" fmla="*/ 182 h 209"/>
                  <a:gd name="T2" fmla="*/ 40 w 173"/>
                  <a:gd name="T3" fmla="*/ 208 h 209"/>
                  <a:gd name="T4" fmla="*/ 92 w 173"/>
                  <a:gd name="T5" fmla="*/ 197 h 209"/>
                  <a:gd name="T6" fmla="*/ 147 w 173"/>
                  <a:gd name="T7" fmla="*/ 138 h 209"/>
                  <a:gd name="T8" fmla="*/ 172 w 173"/>
                  <a:gd name="T9" fmla="*/ 76 h 209"/>
                  <a:gd name="T10" fmla="*/ 159 w 173"/>
                  <a:gd name="T11" fmla="*/ 21 h 209"/>
                  <a:gd name="T12" fmla="*/ 112 w 173"/>
                  <a:gd name="T13" fmla="*/ 0 h 209"/>
                  <a:gd name="T14" fmla="*/ 69 w 173"/>
                  <a:gd name="T15" fmla="*/ 18 h 209"/>
                  <a:gd name="T16" fmla="*/ 38 w 173"/>
                  <a:gd name="T17" fmla="*/ 42 h 209"/>
                  <a:gd name="T18" fmla="*/ 0 w 173"/>
                  <a:gd name="T19" fmla="*/ 182 h 2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3" h="209">
                    <a:moveTo>
                      <a:pt x="0" y="182"/>
                    </a:moveTo>
                    <a:lnTo>
                      <a:pt x="40" y="208"/>
                    </a:lnTo>
                    <a:lnTo>
                      <a:pt x="92" y="197"/>
                    </a:lnTo>
                    <a:lnTo>
                      <a:pt x="147" y="138"/>
                    </a:lnTo>
                    <a:lnTo>
                      <a:pt x="172" y="76"/>
                    </a:lnTo>
                    <a:lnTo>
                      <a:pt x="159" y="21"/>
                    </a:lnTo>
                    <a:lnTo>
                      <a:pt x="112" y="0"/>
                    </a:lnTo>
                    <a:lnTo>
                      <a:pt x="69" y="18"/>
                    </a:lnTo>
                    <a:lnTo>
                      <a:pt x="38" y="42"/>
                    </a:lnTo>
                    <a:lnTo>
                      <a:pt x="0" y="182"/>
                    </a:lnTo>
                  </a:path>
                </a:pathLst>
              </a:custGeom>
              <a:solidFill>
                <a:srgbClr val="E0A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8" name="Freeform 116"/>
              <p:cNvSpPr>
                <a:spLocks/>
              </p:cNvSpPr>
              <p:nvPr/>
            </p:nvSpPr>
            <p:spPr bwMode="auto">
              <a:xfrm>
                <a:off x="4934" y="2274"/>
                <a:ext cx="173" cy="192"/>
              </a:xfrm>
              <a:custGeom>
                <a:avLst/>
                <a:gdLst>
                  <a:gd name="T0" fmla="*/ 0 w 173"/>
                  <a:gd name="T1" fmla="*/ 167 h 192"/>
                  <a:gd name="T2" fmla="*/ 40 w 173"/>
                  <a:gd name="T3" fmla="*/ 191 h 192"/>
                  <a:gd name="T4" fmla="*/ 92 w 173"/>
                  <a:gd name="T5" fmla="*/ 181 h 192"/>
                  <a:gd name="T6" fmla="*/ 147 w 173"/>
                  <a:gd name="T7" fmla="*/ 127 h 192"/>
                  <a:gd name="T8" fmla="*/ 172 w 173"/>
                  <a:gd name="T9" fmla="*/ 70 h 192"/>
                  <a:gd name="T10" fmla="*/ 159 w 173"/>
                  <a:gd name="T11" fmla="*/ 19 h 192"/>
                  <a:gd name="T12" fmla="*/ 112 w 173"/>
                  <a:gd name="T13" fmla="*/ 0 h 192"/>
                  <a:gd name="T14" fmla="*/ 70 w 173"/>
                  <a:gd name="T15" fmla="*/ 16 h 192"/>
                  <a:gd name="T16" fmla="*/ 38 w 173"/>
                  <a:gd name="T17" fmla="*/ 38 h 192"/>
                  <a:gd name="T18" fmla="*/ 0 w 173"/>
                  <a:gd name="T19" fmla="*/ 167 h 1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3" h="192">
                    <a:moveTo>
                      <a:pt x="0" y="167"/>
                    </a:moveTo>
                    <a:lnTo>
                      <a:pt x="40" y="191"/>
                    </a:lnTo>
                    <a:lnTo>
                      <a:pt x="92" y="181"/>
                    </a:lnTo>
                    <a:lnTo>
                      <a:pt x="147" y="127"/>
                    </a:lnTo>
                    <a:lnTo>
                      <a:pt x="172" y="70"/>
                    </a:lnTo>
                    <a:lnTo>
                      <a:pt x="159" y="19"/>
                    </a:lnTo>
                    <a:lnTo>
                      <a:pt x="112" y="0"/>
                    </a:lnTo>
                    <a:lnTo>
                      <a:pt x="70" y="16"/>
                    </a:lnTo>
                    <a:lnTo>
                      <a:pt x="38" y="38"/>
                    </a:lnTo>
                    <a:lnTo>
                      <a:pt x="0" y="167"/>
                    </a:lnTo>
                  </a:path>
                </a:pathLst>
              </a:custGeom>
              <a:solidFill>
                <a:srgbClr val="E0A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345" name="Oval 117" descr="Solid diamond"/>
          <p:cNvSpPr>
            <a:spLocks noChangeAspect="1" noChangeArrowheads="1"/>
          </p:cNvSpPr>
          <p:nvPr/>
        </p:nvSpPr>
        <p:spPr bwMode="auto">
          <a:xfrm>
            <a:off x="2206625" y="2395538"/>
            <a:ext cx="228600" cy="228600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4346" name="Oval 118" descr="Wide downward diagonal"/>
          <p:cNvSpPr>
            <a:spLocks noChangeAspect="1" noChangeArrowheads="1"/>
          </p:cNvSpPr>
          <p:nvPr/>
        </p:nvSpPr>
        <p:spPr bwMode="auto">
          <a:xfrm>
            <a:off x="2892425" y="2395538"/>
            <a:ext cx="230188" cy="230187"/>
          </a:xfrm>
          <a:prstGeom prst="ellips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pSp>
        <p:nvGrpSpPr>
          <p:cNvPr id="14347" name="Group 119"/>
          <p:cNvGrpSpPr>
            <a:grpSpLocks/>
          </p:cNvGrpSpPr>
          <p:nvPr/>
        </p:nvGrpSpPr>
        <p:grpSpPr bwMode="auto">
          <a:xfrm>
            <a:off x="2511425" y="2243138"/>
            <a:ext cx="266700" cy="415925"/>
            <a:chOff x="1613" y="2234"/>
            <a:chExt cx="168" cy="262"/>
          </a:xfrm>
        </p:grpSpPr>
        <p:sp>
          <p:nvSpPr>
            <p:cNvPr id="14367" name="Freeform 120"/>
            <p:cNvSpPr>
              <a:spLocks/>
            </p:cNvSpPr>
            <p:nvPr/>
          </p:nvSpPr>
          <p:spPr bwMode="auto">
            <a:xfrm>
              <a:off x="1613" y="2234"/>
              <a:ext cx="168" cy="262"/>
            </a:xfrm>
            <a:custGeom>
              <a:avLst/>
              <a:gdLst>
                <a:gd name="T0" fmla="*/ 57 w 504"/>
                <a:gd name="T1" fmla="*/ 71 h 786"/>
                <a:gd name="T2" fmla="*/ 74 w 504"/>
                <a:gd name="T3" fmla="*/ 53 h 786"/>
                <a:gd name="T4" fmla="*/ 104 w 504"/>
                <a:gd name="T5" fmla="*/ 64 h 786"/>
                <a:gd name="T6" fmla="*/ 101 w 504"/>
                <a:gd name="T7" fmla="*/ 94 h 786"/>
                <a:gd name="T8" fmla="*/ 65 w 504"/>
                <a:gd name="T9" fmla="*/ 117 h 786"/>
                <a:gd name="T10" fmla="*/ 59 w 504"/>
                <a:gd name="T11" fmla="*/ 182 h 786"/>
                <a:gd name="T12" fmla="*/ 65 w 504"/>
                <a:gd name="T13" fmla="*/ 202 h 786"/>
                <a:gd name="T14" fmla="*/ 53 w 504"/>
                <a:gd name="T15" fmla="*/ 224 h 786"/>
                <a:gd name="T16" fmla="*/ 56 w 504"/>
                <a:gd name="T17" fmla="*/ 247 h 786"/>
                <a:gd name="T18" fmla="*/ 82 w 504"/>
                <a:gd name="T19" fmla="*/ 262 h 786"/>
                <a:gd name="T20" fmla="*/ 115 w 504"/>
                <a:gd name="T21" fmla="*/ 251 h 786"/>
                <a:gd name="T22" fmla="*/ 125 w 504"/>
                <a:gd name="T23" fmla="*/ 224 h 786"/>
                <a:gd name="T24" fmla="*/ 112 w 504"/>
                <a:gd name="T25" fmla="*/ 199 h 786"/>
                <a:gd name="T26" fmla="*/ 127 w 504"/>
                <a:gd name="T27" fmla="*/ 184 h 786"/>
                <a:gd name="T28" fmla="*/ 127 w 504"/>
                <a:gd name="T29" fmla="*/ 148 h 786"/>
                <a:gd name="T30" fmla="*/ 164 w 504"/>
                <a:gd name="T31" fmla="*/ 118 h 786"/>
                <a:gd name="T32" fmla="*/ 168 w 504"/>
                <a:gd name="T33" fmla="*/ 72 h 786"/>
                <a:gd name="T34" fmla="*/ 144 w 504"/>
                <a:gd name="T35" fmla="*/ 23 h 786"/>
                <a:gd name="T36" fmla="*/ 96 w 504"/>
                <a:gd name="T37" fmla="*/ 0 h 786"/>
                <a:gd name="T38" fmla="*/ 43 w 504"/>
                <a:gd name="T39" fmla="*/ 15 h 786"/>
                <a:gd name="T40" fmla="*/ 12 w 504"/>
                <a:gd name="T41" fmla="*/ 44 h 786"/>
                <a:gd name="T42" fmla="*/ 0 w 504"/>
                <a:gd name="T43" fmla="*/ 90 h 786"/>
                <a:gd name="T44" fmla="*/ 1 w 504"/>
                <a:gd name="T45" fmla="*/ 117 h 786"/>
                <a:gd name="T46" fmla="*/ 56 w 504"/>
                <a:gd name="T47" fmla="*/ 114 h 786"/>
                <a:gd name="T48" fmla="*/ 57 w 504"/>
                <a:gd name="T49" fmla="*/ 71 h 7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04" h="786">
                  <a:moveTo>
                    <a:pt x="172" y="212"/>
                  </a:moveTo>
                  <a:lnTo>
                    <a:pt x="222" y="159"/>
                  </a:lnTo>
                  <a:lnTo>
                    <a:pt x="312" y="192"/>
                  </a:lnTo>
                  <a:lnTo>
                    <a:pt x="304" y="281"/>
                  </a:lnTo>
                  <a:lnTo>
                    <a:pt x="196" y="350"/>
                  </a:lnTo>
                  <a:lnTo>
                    <a:pt x="176" y="545"/>
                  </a:lnTo>
                  <a:lnTo>
                    <a:pt x="196" y="606"/>
                  </a:lnTo>
                  <a:lnTo>
                    <a:pt x="160" y="673"/>
                  </a:lnTo>
                  <a:lnTo>
                    <a:pt x="168" y="742"/>
                  </a:lnTo>
                  <a:lnTo>
                    <a:pt x="245" y="786"/>
                  </a:lnTo>
                  <a:lnTo>
                    <a:pt x="344" y="754"/>
                  </a:lnTo>
                  <a:lnTo>
                    <a:pt x="376" y="673"/>
                  </a:lnTo>
                  <a:lnTo>
                    <a:pt x="336" y="596"/>
                  </a:lnTo>
                  <a:lnTo>
                    <a:pt x="380" y="553"/>
                  </a:lnTo>
                  <a:lnTo>
                    <a:pt x="380" y="445"/>
                  </a:lnTo>
                  <a:lnTo>
                    <a:pt x="492" y="354"/>
                  </a:lnTo>
                  <a:lnTo>
                    <a:pt x="504" y="216"/>
                  </a:lnTo>
                  <a:lnTo>
                    <a:pt x="432" y="68"/>
                  </a:lnTo>
                  <a:lnTo>
                    <a:pt x="288" y="0"/>
                  </a:lnTo>
                  <a:lnTo>
                    <a:pt x="128" y="44"/>
                  </a:lnTo>
                  <a:lnTo>
                    <a:pt x="35" y="133"/>
                  </a:lnTo>
                  <a:lnTo>
                    <a:pt x="0" y="269"/>
                  </a:lnTo>
                  <a:lnTo>
                    <a:pt x="4" y="350"/>
                  </a:lnTo>
                  <a:lnTo>
                    <a:pt x="168" y="341"/>
                  </a:lnTo>
                  <a:lnTo>
                    <a:pt x="172" y="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8" name="Freeform 121"/>
            <p:cNvSpPr>
              <a:spLocks/>
            </p:cNvSpPr>
            <p:nvPr/>
          </p:nvSpPr>
          <p:spPr bwMode="auto">
            <a:xfrm>
              <a:off x="1622" y="2244"/>
              <a:ext cx="150" cy="183"/>
            </a:xfrm>
            <a:custGeom>
              <a:avLst/>
              <a:gdLst>
                <a:gd name="T0" fmla="*/ 0 w 448"/>
                <a:gd name="T1" fmla="*/ 93 h 548"/>
                <a:gd name="T2" fmla="*/ 22 w 448"/>
                <a:gd name="T3" fmla="*/ 88 h 548"/>
                <a:gd name="T4" fmla="*/ 34 w 448"/>
                <a:gd name="T5" fmla="*/ 93 h 548"/>
                <a:gd name="T6" fmla="*/ 33 w 448"/>
                <a:gd name="T7" fmla="*/ 67 h 548"/>
                <a:gd name="T8" fmla="*/ 43 w 448"/>
                <a:gd name="T9" fmla="*/ 39 h 548"/>
                <a:gd name="T10" fmla="*/ 79 w 448"/>
                <a:gd name="T11" fmla="*/ 28 h 548"/>
                <a:gd name="T12" fmla="*/ 96 w 448"/>
                <a:gd name="T13" fmla="*/ 40 h 548"/>
                <a:gd name="T14" fmla="*/ 115 w 448"/>
                <a:gd name="T15" fmla="*/ 59 h 548"/>
                <a:gd name="T16" fmla="*/ 109 w 448"/>
                <a:gd name="T17" fmla="*/ 91 h 548"/>
                <a:gd name="T18" fmla="*/ 75 w 448"/>
                <a:gd name="T19" fmla="*/ 106 h 548"/>
                <a:gd name="T20" fmla="*/ 66 w 448"/>
                <a:gd name="T21" fmla="*/ 129 h 548"/>
                <a:gd name="T22" fmla="*/ 68 w 448"/>
                <a:gd name="T23" fmla="*/ 152 h 548"/>
                <a:gd name="T24" fmla="*/ 64 w 448"/>
                <a:gd name="T25" fmla="*/ 183 h 548"/>
                <a:gd name="T26" fmla="*/ 98 w 448"/>
                <a:gd name="T27" fmla="*/ 183 h 548"/>
                <a:gd name="T28" fmla="*/ 103 w 448"/>
                <a:gd name="T29" fmla="*/ 160 h 548"/>
                <a:gd name="T30" fmla="*/ 100 w 448"/>
                <a:gd name="T31" fmla="*/ 133 h 548"/>
                <a:gd name="T32" fmla="*/ 122 w 448"/>
                <a:gd name="T33" fmla="*/ 118 h 548"/>
                <a:gd name="T34" fmla="*/ 137 w 448"/>
                <a:gd name="T35" fmla="*/ 110 h 548"/>
                <a:gd name="T36" fmla="*/ 150 w 448"/>
                <a:gd name="T37" fmla="*/ 75 h 548"/>
                <a:gd name="T38" fmla="*/ 139 w 448"/>
                <a:gd name="T39" fmla="*/ 38 h 548"/>
                <a:gd name="T40" fmla="*/ 101 w 448"/>
                <a:gd name="T41" fmla="*/ 0 h 548"/>
                <a:gd name="T42" fmla="*/ 56 w 448"/>
                <a:gd name="T43" fmla="*/ 3 h 548"/>
                <a:gd name="T44" fmla="*/ 19 w 448"/>
                <a:gd name="T45" fmla="*/ 26 h 548"/>
                <a:gd name="T46" fmla="*/ 3 w 448"/>
                <a:gd name="T47" fmla="*/ 54 h 548"/>
                <a:gd name="T48" fmla="*/ 0 w 448"/>
                <a:gd name="T49" fmla="*/ 93 h 5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8" h="548">
                  <a:moveTo>
                    <a:pt x="0" y="277"/>
                  </a:moveTo>
                  <a:lnTo>
                    <a:pt x="65" y="265"/>
                  </a:lnTo>
                  <a:lnTo>
                    <a:pt x="102" y="277"/>
                  </a:lnTo>
                  <a:lnTo>
                    <a:pt x="99" y="201"/>
                  </a:lnTo>
                  <a:lnTo>
                    <a:pt x="127" y="117"/>
                  </a:lnTo>
                  <a:lnTo>
                    <a:pt x="236" y="85"/>
                  </a:lnTo>
                  <a:lnTo>
                    <a:pt x="287" y="121"/>
                  </a:lnTo>
                  <a:lnTo>
                    <a:pt x="343" y="176"/>
                  </a:lnTo>
                  <a:lnTo>
                    <a:pt x="327" y="273"/>
                  </a:lnTo>
                  <a:lnTo>
                    <a:pt x="224" y="318"/>
                  </a:lnTo>
                  <a:lnTo>
                    <a:pt x="196" y="385"/>
                  </a:lnTo>
                  <a:lnTo>
                    <a:pt x="204" y="454"/>
                  </a:lnTo>
                  <a:lnTo>
                    <a:pt x="191" y="548"/>
                  </a:lnTo>
                  <a:lnTo>
                    <a:pt x="294" y="548"/>
                  </a:lnTo>
                  <a:lnTo>
                    <a:pt x="307" y="478"/>
                  </a:lnTo>
                  <a:lnTo>
                    <a:pt x="299" y="397"/>
                  </a:lnTo>
                  <a:lnTo>
                    <a:pt x="363" y="354"/>
                  </a:lnTo>
                  <a:lnTo>
                    <a:pt x="410" y="330"/>
                  </a:lnTo>
                  <a:lnTo>
                    <a:pt x="448" y="225"/>
                  </a:lnTo>
                  <a:lnTo>
                    <a:pt x="414" y="113"/>
                  </a:lnTo>
                  <a:lnTo>
                    <a:pt x="303" y="0"/>
                  </a:lnTo>
                  <a:lnTo>
                    <a:pt x="167" y="9"/>
                  </a:lnTo>
                  <a:lnTo>
                    <a:pt x="58" y="77"/>
                  </a:lnTo>
                  <a:lnTo>
                    <a:pt x="10" y="16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9" name="Freeform 122"/>
            <p:cNvSpPr>
              <a:spLocks/>
            </p:cNvSpPr>
            <p:nvPr/>
          </p:nvSpPr>
          <p:spPr bwMode="auto">
            <a:xfrm>
              <a:off x="1677" y="2441"/>
              <a:ext cx="48" cy="41"/>
            </a:xfrm>
            <a:custGeom>
              <a:avLst/>
              <a:gdLst>
                <a:gd name="T0" fmla="*/ 17 w 144"/>
                <a:gd name="T1" fmla="*/ 0 h 125"/>
                <a:gd name="T2" fmla="*/ 3 w 144"/>
                <a:gd name="T3" fmla="*/ 8 h 125"/>
                <a:gd name="T4" fmla="*/ 0 w 144"/>
                <a:gd name="T5" fmla="*/ 28 h 125"/>
                <a:gd name="T6" fmla="*/ 11 w 144"/>
                <a:gd name="T7" fmla="*/ 41 h 125"/>
                <a:gd name="T8" fmla="*/ 37 w 144"/>
                <a:gd name="T9" fmla="*/ 41 h 125"/>
                <a:gd name="T10" fmla="*/ 48 w 144"/>
                <a:gd name="T11" fmla="*/ 25 h 125"/>
                <a:gd name="T12" fmla="*/ 39 w 144"/>
                <a:gd name="T13" fmla="*/ 5 h 125"/>
                <a:gd name="T14" fmla="*/ 17 w 144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5">
                  <a:moveTo>
                    <a:pt x="51" y="0"/>
                  </a:moveTo>
                  <a:lnTo>
                    <a:pt x="10" y="23"/>
                  </a:lnTo>
                  <a:lnTo>
                    <a:pt x="0" y="84"/>
                  </a:lnTo>
                  <a:lnTo>
                    <a:pt x="32" y="125"/>
                  </a:lnTo>
                  <a:lnTo>
                    <a:pt x="112" y="125"/>
                  </a:lnTo>
                  <a:lnTo>
                    <a:pt x="144" y="76"/>
                  </a:lnTo>
                  <a:lnTo>
                    <a:pt x="116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48" name="Group 123"/>
          <p:cNvGrpSpPr>
            <a:grpSpLocks/>
          </p:cNvGrpSpPr>
          <p:nvPr/>
        </p:nvGrpSpPr>
        <p:grpSpPr bwMode="auto">
          <a:xfrm>
            <a:off x="3121025" y="2243138"/>
            <a:ext cx="266700" cy="415925"/>
            <a:chOff x="1613" y="2234"/>
            <a:chExt cx="168" cy="262"/>
          </a:xfrm>
        </p:grpSpPr>
        <p:sp>
          <p:nvSpPr>
            <p:cNvPr id="14364" name="Freeform 124"/>
            <p:cNvSpPr>
              <a:spLocks/>
            </p:cNvSpPr>
            <p:nvPr/>
          </p:nvSpPr>
          <p:spPr bwMode="auto">
            <a:xfrm>
              <a:off x="1613" y="2234"/>
              <a:ext cx="168" cy="262"/>
            </a:xfrm>
            <a:custGeom>
              <a:avLst/>
              <a:gdLst>
                <a:gd name="T0" fmla="*/ 57 w 504"/>
                <a:gd name="T1" fmla="*/ 71 h 786"/>
                <a:gd name="T2" fmla="*/ 74 w 504"/>
                <a:gd name="T3" fmla="*/ 53 h 786"/>
                <a:gd name="T4" fmla="*/ 104 w 504"/>
                <a:gd name="T5" fmla="*/ 64 h 786"/>
                <a:gd name="T6" fmla="*/ 101 w 504"/>
                <a:gd name="T7" fmla="*/ 94 h 786"/>
                <a:gd name="T8" fmla="*/ 65 w 504"/>
                <a:gd name="T9" fmla="*/ 117 h 786"/>
                <a:gd name="T10" fmla="*/ 59 w 504"/>
                <a:gd name="T11" fmla="*/ 182 h 786"/>
                <a:gd name="T12" fmla="*/ 65 w 504"/>
                <a:gd name="T13" fmla="*/ 202 h 786"/>
                <a:gd name="T14" fmla="*/ 53 w 504"/>
                <a:gd name="T15" fmla="*/ 224 h 786"/>
                <a:gd name="T16" fmla="*/ 56 w 504"/>
                <a:gd name="T17" fmla="*/ 247 h 786"/>
                <a:gd name="T18" fmla="*/ 82 w 504"/>
                <a:gd name="T19" fmla="*/ 262 h 786"/>
                <a:gd name="T20" fmla="*/ 115 w 504"/>
                <a:gd name="T21" fmla="*/ 251 h 786"/>
                <a:gd name="T22" fmla="*/ 125 w 504"/>
                <a:gd name="T23" fmla="*/ 224 h 786"/>
                <a:gd name="T24" fmla="*/ 112 w 504"/>
                <a:gd name="T25" fmla="*/ 199 h 786"/>
                <a:gd name="T26" fmla="*/ 127 w 504"/>
                <a:gd name="T27" fmla="*/ 184 h 786"/>
                <a:gd name="T28" fmla="*/ 127 w 504"/>
                <a:gd name="T29" fmla="*/ 148 h 786"/>
                <a:gd name="T30" fmla="*/ 164 w 504"/>
                <a:gd name="T31" fmla="*/ 118 h 786"/>
                <a:gd name="T32" fmla="*/ 168 w 504"/>
                <a:gd name="T33" fmla="*/ 72 h 786"/>
                <a:gd name="T34" fmla="*/ 144 w 504"/>
                <a:gd name="T35" fmla="*/ 23 h 786"/>
                <a:gd name="T36" fmla="*/ 96 w 504"/>
                <a:gd name="T37" fmla="*/ 0 h 786"/>
                <a:gd name="T38" fmla="*/ 43 w 504"/>
                <a:gd name="T39" fmla="*/ 15 h 786"/>
                <a:gd name="T40" fmla="*/ 12 w 504"/>
                <a:gd name="T41" fmla="*/ 44 h 786"/>
                <a:gd name="T42" fmla="*/ 0 w 504"/>
                <a:gd name="T43" fmla="*/ 90 h 786"/>
                <a:gd name="T44" fmla="*/ 1 w 504"/>
                <a:gd name="T45" fmla="*/ 117 h 786"/>
                <a:gd name="T46" fmla="*/ 56 w 504"/>
                <a:gd name="T47" fmla="*/ 114 h 786"/>
                <a:gd name="T48" fmla="*/ 57 w 504"/>
                <a:gd name="T49" fmla="*/ 71 h 7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04" h="786">
                  <a:moveTo>
                    <a:pt x="172" y="212"/>
                  </a:moveTo>
                  <a:lnTo>
                    <a:pt x="222" y="159"/>
                  </a:lnTo>
                  <a:lnTo>
                    <a:pt x="312" y="192"/>
                  </a:lnTo>
                  <a:lnTo>
                    <a:pt x="304" y="281"/>
                  </a:lnTo>
                  <a:lnTo>
                    <a:pt x="196" y="350"/>
                  </a:lnTo>
                  <a:lnTo>
                    <a:pt x="176" y="545"/>
                  </a:lnTo>
                  <a:lnTo>
                    <a:pt x="196" y="606"/>
                  </a:lnTo>
                  <a:lnTo>
                    <a:pt x="160" y="673"/>
                  </a:lnTo>
                  <a:lnTo>
                    <a:pt x="168" y="742"/>
                  </a:lnTo>
                  <a:lnTo>
                    <a:pt x="245" y="786"/>
                  </a:lnTo>
                  <a:lnTo>
                    <a:pt x="344" y="754"/>
                  </a:lnTo>
                  <a:lnTo>
                    <a:pt x="376" y="673"/>
                  </a:lnTo>
                  <a:lnTo>
                    <a:pt x="336" y="596"/>
                  </a:lnTo>
                  <a:lnTo>
                    <a:pt x="380" y="553"/>
                  </a:lnTo>
                  <a:lnTo>
                    <a:pt x="380" y="445"/>
                  </a:lnTo>
                  <a:lnTo>
                    <a:pt x="492" y="354"/>
                  </a:lnTo>
                  <a:lnTo>
                    <a:pt x="504" y="216"/>
                  </a:lnTo>
                  <a:lnTo>
                    <a:pt x="432" y="68"/>
                  </a:lnTo>
                  <a:lnTo>
                    <a:pt x="288" y="0"/>
                  </a:lnTo>
                  <a:lnTo>
                    <a:pt x="128" y="44"/>
                  </a:lnTo>
                  <a:lnTo>
                    <a:pt x="35" y="133"/>
                  </a:lnTo>
                  <a:lnTo>
                    <a:pt x="0" y="269"/>
                  </a:lnTo>
                  <a:lnTo>
                    <a:pt x="4" y="350"/>
                  </a:lnTo>
                  <a:lnTo>
                    <a:pt x="168" y="341"/>
                  </a:lnTo>
                  <a:lnTo>
                    <a:pt x="172" y="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5" name="Freeform 125"/>
            <p:cNvSpPr>
              <a:spLocks/>
            </p:cNvSpPr>
            <p:nvPr/>
          </p:nvSpPr>
          <p:spPr bwMode="auto">
            <a:xfrm>
              <a:off x="1622" y="2244"/>
              <a:ext cx="150" cy="183"/>
            </a:xfrm>
            <a:custGeom>
              <a:avLst/>
              <a:gdLst>
                <a:gd name="T0" fmla="*/ 0 w 448"/>
                <a:gd name="T1" fmla="*/ 93 h 548"/>
                <a:gd name="T2" fmla="*/ 22 w 448"/>
                <a:gd name="T3" fmla="*/ 88 h 548"/>
                <a:gd name="T4" fmla="*/ 34 w 448"/>
                <a:gd name="T5" fmla="*/ 93 h 548"/>
                <a:gd name="T6" fmla="*/ 33 w 448"/>
                <a:gd name="T7" fmla="*/ 67 h 548"/>
                <a:gd name="T8" fmla="*/ 43 w 448"/>
                <a:gd name="T9" fmla="*/ 39 h 548"/>
                <a:gd name="T10" fmla="*/ 79 w 448"/>
                <a:gd name="T11" fmla="*/ 28 h 548"/>
                <a:gd name="T12" fmla="*/ 96 w 448"/>
                <a:gd name="T13" fmla="*/ 40 h 548"/>
                <a:gd name="T14" fmla="*/ 115 w 448"/>
                <a:gd name="T15" fmla="*/ 59 h 548"/>
                <a:gd name="T16" fmla="*/ 109 w 448"/>
                <a:gd name="T17" fmla="*/ 91 h 548"/>
                <a:gd name="T18" fmla="*/ 75 w 448"/>
                <a:gd name="T19" fmla="*/ 106 h 548"/>
                <a:gd name="T20" fmla="*/ 66 w 448"/>
                <a:gd name="T21" fmla="*/ 129 h 548"/>
                <a:gd name="T22" fmla="*/ 68 w 448"/>
                <a:gd name="T23" fmla="*/ 152 h 548"/>
                <a:gd name="T24" fmla="*/ 64 w 448"/>
                <a:gd name="T25" fmla="*/ 183 h 548"/>
                <a:gd name="T26" fmla="*/ 98 w 448"/>
                <a:gd name="T27" fmla="*/ 183 h 548"/>
                <a:gd name="T28" fmla="*/ 103 w 448"/>
                <a:gd name="T29" fmla="*/ 160 h 548"/>
                <a:gd name="T30" fmla="*/ 100 w 448"/>
                <a:gd name="T31" fmla="*/ 133 h 548"/>
                <a:gd name="T32" fmla="*/ 122 w 448"/>
                <a:gd name="T33" fmla="*/ 118 h 548"/>
                <a:gd name="T34" fmla="*/ 137 w 448"/>
                <a:gd name="T35" fmla="*/ 110 h 548"/>
                <a:gd name="T36" fmla="*/ 150 w 448"/>
                <a:gd name="T37" fmla="*/ 75 h 548"/>
                <a:gd name="T38" fmla="*/ 139 w 448"/>
                <a:gd name="T39" fmla="*/ 38 h 548"/>
                <a:gd name="T40" fmla="*/ 101 w 448"/>
                <a:gd name="T41" fmla="*/ 0 h 548"/>
                <a:gd name="T42" fmla="*/ 56 w 448"/>
                <a:gd name="T43" fmla="*/ 3 h 548"/>
                <a:gd name="T44" fmla="*/ 19 w 448"/>
                <a:gd name="T45" fmla="*/ 26 h 548"/>
                <a:gd name="T46" fmla="*/ 3 w 448"/>
                <a:gd name="T47" fmla="*/ 54 h 548"/>
                <a:gd name="T48" fmla="*/ 0 w 448"/>
                <a:gd name="T49" fmla="*/ 93 h 5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8" h="548">
                  <a:moveTo>
                    <a:pt x="0" y="277"/>
                  </a:moveTo>
                  <a:lnTo>
                    <a:pt x="65" y="265"/>
                  </a:lnTo>
                  <a:lnTo>
                    <a:pt x="102" y="277"/>
                  </a:lnTo>
                  <a:lnTo>
                    <a:pt x="99" y="201"/>
                  </a:lnTo>
                  <a:lnTo>
                    <a:pt x="127" y="117"/>
                  </a:lnTo>
                  <a:lnTo>
                    <a:pt x="236" y="85"/>
                  </a:lnTo>
                  <a:lnTo>
                    <a:pt x="287" y="121"/>
                  </a:lnTo>
                  <a:lnTo>
                    <a:pt x="343" y="176"/>
                  </a:lnTo>
                  <a:lnTo>
                    <a:pt x="327" y="273"/>
                  </a:lnTo>
                  <a:lnTo>
                    <a:pt x="224" y="318"/>
                  </a:lnTo>
                  <a:lnTo>
                    <a:pt x="196" y="385"/>
                  </a:lnTo>
                  <a:lnTo>
                    <a:pt x="204" y="454"/>
                  </a:lnTo>
                  <a:lnTo>
                    <a:pt x="191" y="548"/>
                  </a:lnTo>
                  <a:lnTo>
                    <a:pt x="294" y="548"/>
                  </a:lnTo>
                  <a:lnTo>
                    <a:pt x="307" y="478"/>
                  </a:lnTo>
                  <a:lnTo>
                    <a:pt x="299" y="397"/>
                  </a:lnTo>
                  <a:lnTo>
                    <a:pt x="363" y="354"/>
                  </a:lnTo>
                  <a:lnTo>
                    <a:pt x="410" y="330"/>
                  </a:lnTo>
                  <a:lnTo>
                    <a:pt x="448" y="225"/>
                  </a:lnTo>
                  <a:lnTo>
                    <a:pt x="414" y="113"/>
                  </a:lnTo>
                  <a:lnTo>
                    <a:pt x="303" y="0"/>
                  </a:lnTo>
                  <a:lnTo>
                    <a:pt x="167" y="9"/>
                  </a:lnTo>
                  <a:lnTo>
                    <a:pt x="58" y="77"/>
                  </a:lnTo>
                  <a:lnTo>
                    <a:pt x="10" y="16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Freeform 126"/>
            <p:cNvSpPr>
              <a:spLocks/>
            </p:cNvSpPr>
            <p:nvPr/>
          </p:nvSpPr>
          <p:spPr bwMode="auto">
            <a:xfrm>
              <a:off x="1677" y="2441"/>
              <a:ext cx="48" cy="41"/>
            </a:xfrm>
            <a:custGeom>
              <a:avLst/>
              <a:gdLst>
                <a:gd name="T0" fmla="*/ 17 w 144"/>
                <a:gd name="T1" fmla="*/ 0 h 125"/>
                <a:gd name="T2" fmla="*/ 3 w 144"/>
                <a:gd name="T3" fmla="*/ 8 h 125"/>
                <a:gd name="T4" fmla="*/ 0 w 144"/>
                <a:gd name="T5" fmla="*/ 28 h 125"/>
                <a:gd name="T6" fmla="*/ 11 w 144"/>
                <a:gd name="T7" fmla="*/ 41 h 125"/>
                <a:gd name="T8" fmla="*/ 37 w 144"/>
                <a:gd name="T9" fmla="*/ 41 h 125"/>
                <a:gd name="T10" fmla="*/ 48 w 144"/>
                <a:gd name="T11" fmla="*/ 25 h 125"/>
                <a:gd name="T12" fmla="*/ 39 w 144"/>
                <a:gd name="T13" fmla="*/ 5 h 125"/>
                <a:gd name="T14" fmla="*/ 17 w 144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125">
                  <a:moveTo>
                    <a:pt x="51" y="0"/>
                  </a:moveTo>
                  <a:lnTo>
                    <a:pt x="10" y="23"/>
                  </a:lnTo>
                  <a:lnTo>
                    <a:pt x="0" y="84"/>
                  </a:lnTo>
                  <a:lnTo>
                    <a:pt x="32" y="125"/>
                  </a:lnTo>
                  <a:lnTo>
                    <a:pt x="112" y="125"/>
                  </a:lnTo>
                  <a:lnTo>
                    <a:pt x="144" y="76"/>
                  </a:lnTo>
                  <a:lnTo>
                    <a:pt x="116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9" name="Line 127"/>
          <p:cNvSpPr>
            <a:spLocks noChangeShapeType="1"/>
          </p:cNvSpPr>
          <p:nvPr/>
        </p:nvSpPr>
        <p:spPr bwMode="auto">
          <a:xfrm flipH="1">
            <a:off x="1444625" y="2700338"/>
            <a:ext cx="2057400" cy="8382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50" name="Oval 128" descr="Solid diamond"/>
          <p:cNvSpPr>
            <a:spLocks noChangeAspect="1" noChangeArrowheads="1"/>
          </p:cNvSpPr>
          <p:nvPr/>
        </p:nvSpPr>
        <p:spPr bwMode="auto">
          <a:xfrm>
            <a:off x="5102225" y="3003550"/>
            <a:ext cx="381000" cy="381000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aphicFrame>
        <p:nvGraphicFramePr>
          <p:cNvPr id="14351" name="Object 129"/>
          <p:cNvGraphicFramePr>
            <a:graphicFrameLocks noChangeAspect="1"/>
          </p:cNvGraphicFramePr>
          <p:nvPr/>
        </p:nvGraphicFramePr>
        <p:xfrm>
          <a:off x="5559425" y="2927350"/>
          <a:ext cx="4603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Equation" r:id="rId6" imgW="152334" imgH="393529" progId="Equation.3">
                  <p:embed/>
                </p:oleObj>
              </mc:Choice>
              <mc:Fallback>
                <p:oleObj name="Equation" r:id="rId6" imgW="152334" imgH="393529" progId="Equation.3">
                  <p:embed/>
                  <p:pic>
                    <p:nvPicPr>
                      <p:cNvPr id="14351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9425" y="2927350"/>
                        <a:ext cx="4603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2" name="Oval 130" descr="Wide downward diagonal"/>
          <p:cNvSpPr>
            <a:spLocks noChangeAspect="1" noChangeArrowheads="1"/>
          </p:cNvSpPr>
          <p:nvPr/>
        </p:nvSpPr>
        <p:spPr bwMode="auto">
          <a:xfrm>
            <a:off x="5178425" y="4908550"/>
            <a:ext cx="381000" cy="381000"/>
          </a:xfrm>
          <a:prstGeom prst="ellips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aphicFrame>
        <p:nvGraphicFramePr>
          <p:cNvPr id="14353" name="Object 131"/>
          <p:cNvGraphicFramePr>
            <a:graphicFrameLocks noChangeAspect="1"/>
          </p:cNvGraphicFramePr>
          <p:nvPr/>
        </p:nvGraphicFramePr>
        <p:xfrm>
          <a:off x="5635625" y="4298950"/>
          <a:ext cx="4603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Equation" r:id="rId8" imgW="152334" imgH="393529" progId="Equation.3">
                  <p:embed/>
                </p:oleObj>
              </mc:Choice>
              <mc:Fallback>
                <p:oleObj name="Equation" r:id="rId8" imgW="152334" imgH="393529" progId="Equation.3">
                  <p:embed/>
                  <p:pic>
                    <p:nvPicPr>
                      <p:cNvPr id="14353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5" y="4298950"/>
                        <a:ext cx="4603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4" name="Line 132"/>
          <p:cNvSpPr>
            <a:spLocks noChangeShapeType="1"/>
          </p:cNvSpPr>
          <p:nvPr/>
        </p:nvSpPr>
        <p:spPr bwMode="auto">
          <a:xfrm flipV="1">
            <a:off x="4492625" y="3536950"/>
            <a:ext cx="838200" cy="6858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55" name="Line 133"/>
          <p:cNvSpPr>
            <a:spLocks noChangeShapeType="1"/>
          </p:cNvSpPr>
          <p:nvPr/>
        </p:nvSpPr>
        <p:spPr bwMode="auto">
          <a:xfrm>
            <a:off x="4492625" y="4222750"/>
            <a:ext cx="838200" cy="6096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998" name="Rectangle 134"/>
          <p:cNvSpPr>
            <a:spLocks noChangeArrowheads="1"/>
          </p:cNvSpPr>
          <p:nvPr/>
        </p:nvSpPr>
        <p:spPr bwMode="auto">
          <a:xfrm>
            <a:off x="6172200" y="1600200"/>
            <a:ext cx="28194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>
                <a:solidFill>
                  <a:srgbClr val="595959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Percobaan</a:t>
            </a:r>
            <a:endParaRPr lang="en-US" altLang="ja-JP" sz="18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Pengambilan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sebuah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kelereng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dari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kotak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Ruang</a:t>
            </a:r>
            <a:r>
              <a:rPr lang="en-US" altLang="ja-JP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sampel</a:t>
            </a:r>
            <a:r>
              <a:rPr lang="en-US" altLang="ja-JP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Merah</a:t>
            </a:r>
            <a:r>
              <a:rPr lang="en-US" altLang="ja-JP" sz="16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: 1</a:t>
            </a:r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Biru</a:t>
            </a:r>
            <a:r>
              <a:rPr lang="en-US" altLang="ja-JP" sz="16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: 3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Total 1 + 3 = 4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 dirty="0" err="1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  <a:endParaRPr lang="en-US" altLang="ja-JP" sz="18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A: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terambilnya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kelereng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merah</a:t>
            </a:r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B: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terambilnya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kelereng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biru</a:t>
            </a:r>
            <a:endParaRPr lang="en-US" altLang="ja-JP" sz="16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ja-JP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Peluang</a:t>
            </a:r>
            <a:r>
              <a:rPr lang="en-US" altLang="ja-JP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  <a:endParaRPr lang="en-US" altLang="ja-JP" sz="18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Peluang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Peluang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kejadian</a:t>
            </a:r>
            <a:r>
              <a:rPr lang="en-US" altLang="ja-JP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</a:t>
            </a:r>
          </a:p>
        </p:txBody>
      </p:sp>
      <p:sp>
        <p:nvSpPr>
          <p:cNvPr id="164999" name="Oval 135" descr="Solid diamond"/>
          <p:cNvSpPr>
            <a:spLocks noChangeAspect="1" noChangeArrowheads="1"/>
          </p:cNvSpPr>
          <p:nvPr/>
        </p:nvSpPr>
        <p:spPr bwMode="auto">
          <a:xfrm>
            <a:off x="6654800" y="3886200"/>
            <a:ext cx="228600" cy="228600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5043" name="Oval 179" descr="Wide downward diagonal"/>
          <p:cNvSpPr>
            <a:spLocks noChangeAspect="1" noChangeArrowheads="1"/>
          </p:cNvSpPr>
          <p:nvPr/>
        </p:nvSpPr>
        <p:spPr bwMode="auto">
          <a:xfrm>
            <a:off x="6667500" y="4341813"/>
            <a:ext cx="230188" cy="230187"/>
          </a:xfrm>
          <a:prstGeom prst="ellips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5044" name="Rectangle 180"/>
          <p:cNvSpPr>
            <a:spLocks noChangeArrowheads="1"/>
          </p:cNvSpPr>
          <p:nvPr/>
        </p:nvSpPr>
        <p:spPr bwMode="auto">
          <a:xfrm>
            <a:off x="4953000" y="2895600"/>
            <a:ext cx="1066800" cy="12192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5045" name="Rectangle 181"/>
          <p:cNvSpPr>
            <a:spLocks noChangeArrowheads="1"/>
          </p:cNvSpPr>
          <p:nvPr/>
        </p:nvSpPr>
        <p:spPr bwMode="auto">
          <a:xfrm>
            <a:off x="4953000" y="4343400"/>
            <a:ext cx="1066800" cy="1219200"/>
          </a:xfrm>
          <a:prstGeom prst="rect">
            <a:avLst/>
          </a:prstGeom>
          <a:noFill/>
          <a:ln w="76200" cap="sq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5046" name="Rectangle 182"/>
          <p:cNvSpPr>
            <a:spLocks noChangeArrowheads="1"/>
          </p:cNvSpPr>
          <p:nvPr/>
        </p:nvSpPr>
        <p:spPr bwMode="auto">
          <a:xfrm>
            <a:off x="4876800" y="5626100"/>
            <a:ext cx="1219200" cy="577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d-ID" sz="1600">
                <a:latin typeface="Tahoma" panose="020B0604030504040204" pitchFamily="34" charset="0"/>
              </a:rPr>
              <a:t>peluang kejadian B</a:t>
            </a:r>
          </a:p>
        </p:txBody>
      </p:sp>
      <p:sp>
        <p:nvSpPr>
          <p:cNvPr id="165047" name="Rectangle 183"/>
          <p:cNvSpPr>
            <a:spLocks noChangeArrowheads="1"/>
          </p:cNvSpPr>
          <p:nvPr/>
        </p:nvSpPr>
        <p:spPr bwMode="auto">
          <a:xfrm>
            <a:off x="4876800" y="2209800"/>
            <a:ext cx="1219200" cy="577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d-ID" sz="1600">
                <a:latin typeface="Tahoma" panose="020B0604030504040204" pitchFamily="34" charset="0"/>
              </a:rPr>
              <a:t>peluang kejadian A</a:t>
            </a:r>
          </a:p>
        </p:txBody>
      </p:sp>
      <p:sp>
        <p:nvSpPr>
          <p:cNvPr id="165048" name="Rectangle 184"/>
          <p:cNvSpPr>
            <a:spLocks noChangeArrowheads="1"/>
          </p:cNvSpPr>
          <p:nvPr/>
        </p:nvSpPr>
        <p:spPr bwMode="auto">
          <a:xfrm>
            <a:off x="304800" y="5181600"/>
            <a:ext cx="4267200" cy="11160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d-ID" sz="1600">
                <a:latin typeface="Tahoma" panose="020B0604030504040204" pitchFamily="34" charset="0"/>
              </a:rPr>
              <a:t>Peluang suatu kejadian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d-ID" sz="1600">
                <a:latin typeface="Tahoma" panose="020B0604030504040204" pitchFamily="34" charset="0"/>
              </a:rPr>
              <a:t>Jumlah hasil yang muncul dibagi jumlah hasil yang mungkin </a:t>
            </a:r>
            <a:r>
              <a:rPr lang="en-US" altLang="id-ID" sz="1600">
                <a:latin typeface="Tahoma" panose="020B0604030504040204" pitchFamily="34" charset="0"/>
                <a:sym typeface="Wingdings" panose="05000000000000000000" pitchFamily="2" charset="2"/>
              </a:rPr>
              <a:t> cara menghitung (</a:t>
            </a:r>
            <a:r>
              <a:rPr lang="en-US" altLang="id-ID" sz="1600" i="1">
                <a:latin typeface="Tahoma" panose="020B0604030504040204" pitchFamily="34" charset="0"/>
                <a:sym typeface="Wingdings" panose="05000000000000000000" pitchFamily="2" charset="2"/>
              </a:rPr>
              <a:t>counting</a:t>
            </a:r>
            <a:r>
              <a:rPr lang="en-US" altLang="id-ID" sz="1600">
                <a:latin typeface="Tahoma" panose="020B0604030504040204" pitchFamily="34" charset="0"/>
                <a:sym typeface="Wingdings" panose="05000000000000000000" pitchFamily="2" charset="2"/>
              </a:rPr>
              <a:t>)</a:t>
            </a:r>
            <a:r>
              <a:rPr lang="en-US" altLang="id-ID" sz="1600">
                <a:latin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550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_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7215</TotalTime>
  <Words>2384</Words>
  <Application>Microsoft Office PowerPoint</Application>
  <PresentationFormat>On-screen Show (4:3)</PresentationFormat>
  <Paragraphs>444</Paragraphs>
  <Slides>70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98" baseType="lpstr">
      <vt:lpstr>ＭＳ Ｐゴシック</vt:lpstr>
      <vt:lpstr>Arial</vt:lpstr>
      <vt:lpstr>Bookman Old Style</vt:lpstr>
      <vt:lpstr>Calibri</vt:lpstr>
      <vt:lpstr>Calibri Light</vt:lpstr>
      <vt:lpstr>Cambria Math</vt:lpstr>
      <vt:lpstr>Century Gothic</vt:lpstr>
      <vt:lpstr>Gill Sans MT</vt:lpstr>
      <vt:lpstr>Poppins</vt:lpstr>
      <vt:lpstr>Roboto</vt:lpstr>
      <vt:lpstr>Tahoma</vt:lpstr>
      <vt:lpstr>Times New Roman</vt:lpstr>
      <vt:lpstr>Wingdings</vt:lpstr>
      <vt:lpstr>Wingdings 3</vt:lpstr>
      <vt:lpstr>Origin</vt:lpstr>
      <vt:lpstr>Office Theme</vt:lpstr>
      <vt:lpstr>1_Office Theme</vt:lpstr>
      <vt:lpstr>2_Office Theme</vt:lpstr>
      <vt:lpstr>3_Office Theme</vt:lpstr>
      <vt:lpstr>4_Office Theme</vt:lpstr>
      <vt:lpstr>6_Office Theme</vt:lpstr>
      <vt:lpstr>7_Office Theme</vt:lpstr>
      <vt:lpstr>9_Office Theme</vt:lpstr>
      <vt:lpstr>Tema Office</vt:lpstr>
      <vt:lpstr>1_Tema Office</vt:lpstr>
      <vt:lpstr>2_Tema Office</vt:lpstr>
      <vt:lpstr>3_Tema Office</vt:lpstr>
      <vt:lpstr>Equation</vt:lpstr>
      <vt:lpstr>PERTEMUAN 2 Probabilitas biasa dan majemuk</vt:lpstr>
      <vt:lpstr>OUTLINE</vt:lpstr>
      <vt:lpstr>1. Probabilistik biasa</vt:lpstr>
      <vt:lpstr>KONSEP PROBABILITAS</vt:lpstr>
      <vt:lpstr>Contoh Sample space</vt:lpstr>
      <vt:lpstr>Contoh Sample space</vt:lpstr>
      <vt:lpstr>Teori Probabilitas</vt:lpstr>
      <vt:lpstr>Kosa kata Teori Probabilitas</vt:lpstr>
      <vt:lpstr>Kosa kata Teori Probabilitas</vt:lpstr>
      <vt:lpstr>Diagram Pohon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 di zoom</vt:lpstr>
      <vt:lpstr>PowerPoint Presentation</vt:lpstr>
      <vt:lpstr>PowerPoint Presentation</vt:lpstr>
      <vt:lpstr>PowerPoint Presentation</vt:lpstr>
      <vt:lpstr>RUANG SAMPEL DAN KEJADIAN</vt:lpstr>
      <vt:lpstr>2. PROBABILITAS KEJADIAN MAJEMUK BIASA</vt:lpstr>
      <vt:lpstr>PROBABILITAS KEJADIAN MAJEMUK BIASA</vt:lpstr>
      <vt:lpstr>PROBABILITAS KEJADIAN MAJEMUK</vt:lpstr>
      <vt:lpstr>PROBABILITAS KEJADIAN MAJEMUK</vt:lpstr>
      <vt:lpstr> Soal 2(Kejadian Komplemen)</vt:lpstr>
      <vt:lpstr>Tugas kelompok 1-A</vt:lpstr>
      <vt:lpstr>Peluang seorang mahasiswa lulus kalkulus adalah 2/3 dan peluang ia lulus bahasa inggris adalah 4/9. Bila peluang lulus sekurang-kurangnya satu mata kuliah di atas adalah 4/5, berapa peluang ia lulus kedua mata kuliah itu?</vt:lpstr>
      <vt:lpstr>Tugas kelompok 2-A</vt:lpstr>
      <vt:lpstr>Question 1 (Ruang Sampel dan Kejadian)</vt:lpstr>
      <vt:lpstr>ANSWER 1 (Ruang Sampel dan Kejadian)</vt:lpstr>
      <vt:lpstr>Tugas kelompok 3-A</vt:lpstr>
      <vt:lpstr>Contoh Soal Probabilitas Kejadian Majemuk</vt:lpstr>
      <vt:lpstr>PowerPoint Presentation</vt:lpstr>
      <vt:lpstr>Soal 4(Kejadian Tidak Saling Lepas)</vt:lpstr>
      <vt:lpstr>Soal 4(Kejadian Tidak Saling Lepas)</vt:lpstr>
      <vt:lpstr>Tugas kelompok 4-A</vt:lpstr>
      <vt:lpstr>3. PROBABILITAS KEJADIAN MAJEMUK  SALING LEPAS</vt:lpstr>
      <vt:lpstr>PROBABILITAS KEJADIAN MAJEMUK SALING LEPAS</vt:lpstr>
      <vt:lpstr>Soal 3(Kejadian Saling Lepas)</vt:lpstr>
      <vt:lpstr>Soal 3(Kejadian Saling Lepas)</vt:lpstr>
      <vt:lpstr>Tugas kelompok 5-A</vt:lpstr>
      <vt:lpstr>Sebuah toko memiliki koleksi tas terbaru dengan 4 warna, hijau, putih, merah dan biru P(hijau) = 0.09 P(putih) = 0.15 P(merah) = 0.21 P(biru) = 0.23 Hitung peluang pembeli mengambil tas koleksi terbaru?</vt:lpstr>
      <vt:lpstr>PROBABILITAS KEJADIAN MAJEMUK LEPAS</vt:lpstr>
      <vt:lpstr>4. PROBABILITAS KEJADIAN MAJEMUK  SALING BEBAS</vt:lpstr>
      <vt:lpstr>PROBABILITAS KEJADIAN MAJEMUK SALING BEBAS</vt:lpstr>
      <vt:lpstr>PROBABILITAS KEJADIAN MAJEMUK SALING BEBAS</vt:lpstr>
      <vt:lpstr>Tugas kelompok 6-A</vt:lpstr>
      <vt:lpstr>PowerPoint Presentation</vt:lpstr>
      <vt:lpstr>Probabilitas Kejadian Majemuk saling bebas</vt:lpstr>
      <vt:lpstr>Tugas kelompok 7-A</vt:lpstr>
      <vt:lpstr>PowerPoint Presentation</vt:lpstr>
      <vt:lpstr>Pada pelemparan 3 uang logam, tunjukkanlah bahwa munculnya muka dari 3 uang logam saling bebas</vt:lpstr>
      <vt:lpstr>Tugas kelompok 8-A</vt:lpstr>
      <vt:lpstr>Soal 1( Kejadian Saling Bebas)</vt:lpstr>
      <vt:lpstr>PowerPoint Presentation</vt:lpstr>
      <vt:lpstr>5. PROBABILITAS KEJADIAN BERSYARAT</vt:lpstr>
      <vt:lpstr>PROBABILITAS BERSYARAT</vt:lpstr>
      <vt:lpstr>PROBABILITAS BERSYARAT</vt:lpstr>
      <vt:lpstr>PROBABILITAS BERSYARAT</vt:lpstr>
      <vt:lpstr>Tugas kelompok 9-A</vt:lpstr>
      <vt:lpstr>Contoh Soal Probabilitas Kejadian Bersyarat</vt:lpstr>
      <vt:lpstr>PowerPoint Presentation</vt:lpstr>
      <vt:lpstr>Tugas kelompok 10-A</vt:lpstr>
      <vt:lpstr>Misalkan sebuah dadu dilemparkan, B = kejadian munculnya bilangan kuadrat murni, dan diketahui bahwa peluang munculnya bilangan ganjil = 1/9 dan peluang munculnya bilangan genap = 2/9. Bila diketahui A = {4,5,6} telah terjadi, tentukanlah P(B / A)</vt:lpstr>
      <vt:lpstr>Tugas kelompok 11-A</vt:lpstr>
      <vt:lpstr>Misalkan sebuah dadu dilemparkan, B = kejadian munculnya bilangan kuadrat murni, dan diketahui bahwa peluang munculnya bilangan ganjil = 3/21 dan peluang munculnya bilangan genap = 4/21. Bila diketahui A = {1,5,6} telah terjadi, tentukanlah P(A / B)</vt:lpstr>
      <vt:lpstr>Probabilitas Bersyarat</vt:lpstr>
      <vt:lpstr>Tugas kelompok 12-A</vt:lpstr>
      <vt:lpstr>PR kelompok ( 5 – 6 orang)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PROBABILITAS</dc:title>
  <dc:creator>Arya</dc:creator>
  <cp:lastModifiedBy>Bilqis Amaliah</cp:lastModifiedBy>
  <cp:revision>126</cp:revision>
  <cp:lastPrinted>2022-02-15T00:10:41Z</cp:lastPrinted>
  <dcterms:created xsi:type="dcterms:W3CDTF">2013-09-17T04:40:07Z</dcterms:created>
  <dcterms:modified xsi:type="dcterms:W3CDTF">2023-02-12T09:29:57Z</dcterms:modified>
</cp:coreProperties>
</file>